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8" r:id="rId3"/>
    <p:sldId id="358" r:id="rId4"/>
    <p:sldId id="270" r:id="rId5"/>
    <p:sldId id="359" r:id="rId6"/>
    <p:sldId id="362" r:id="rId7"/>
    <p:sldId id="363" r:id="rId8"/>
    <p:sldId id="360" r:id="rId9"/>
    <p:sldId id="259" r:id="rId10"/>
    <p:sldId id="261" r:id="rId11"/>
    <p:sldId id="266" r:id="rId12"/>
    <p:sldId id="277" r:id="rId13"/>
    <p:sldId id="269" r:id="rId14"/>
    <p:sldId id="278" r:id="rId15"/>
    <p:sldId id="322" r:id="rId16"/>
    <p:sldId id="315" r:id="rId17"/>
    <p:sldId id="314" r:id="rId18"/>
    <p:sldId id="318" r:id="rId19"/>
    <p:sldId id="341" r:id="rId20"/>
    <p:sldId id="342" r:id="rId21"/>
    <p:sldId id="264" r:id="rId22"/>
    <p:sldId id="279" r:id="rId23"/>
    <p:sldId id="339" r:id="rId24"/>
    <p:sldId id="316" r:id="rId25"/>
    <p:sldId id="347" r:id="rId26"/>
    <p:sldId id="351" r:id="rId27"/>
    <p:sldId id="352" r:id="rId28"/>
    <p:sldId id="353" r:id="rId29"/>
    <p:sldId id="354" r:id="rId30"/>
    <p:sldId id="262" r:id="rId31"/>
    <p:sldId id="356" r:id="rId32"/>
    <p:sldId id="357" r:id="rId33"/>
  </p:sldIdLst>
  <p:sldSz cx="9144000" cy="5143500" type="screen16x9"/>
  <p:notesSz cx="6858000" cy="9144000"/>
  <p:embeddedFontLs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lbert Sans Black" panose="020B0604020202020204" charset="0"/>
      <p:bold r:id="rId39"/>
    </p:embeddedFont>
    <p:embeddedFont>
      <p:font typeface="Albert Sans Medium" panose="020B0604020202020204" charset="0"/>
      <p:regular r:id="rId40"/>
    </p:embeddedFont>
    <p:embeddedFont>
      <p:font typeface="Alexandria Medium" panose="020B0604020202020204" charset="-78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00"/>
    <a:srgbClr val="A1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C33D16-3101-402E-BF78-D12FA6E878D3}">
  <a:tblStyle styleId="{7CC33D16-3101-402E-BF78-D12FA6E87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A701B3-F646-4566-B47C-E3DEAA2E35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0"/>
    <p:restoredTop sz="94710"/>
  </p:normalViewPr>
  <p:slideViewPr>
    <p:cSldViewPr snapToGrid="0">
      <p:cViewPr varScale="1">
        <p:scale>
          <a:sx n="138" d="100"/>
          <a:sy n="138" d="100"/>
        </p:scale>
        <p:origin x="1080" y="1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7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81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72bee51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72bee519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6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685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E691A57-2135-1ECA-D1EF-719D369A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E992BEAA-AA4B-D36A-B63B-AE2639CED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9C043584-3E41-3566-A269-C4758913B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58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F147B78-752C-3CF0-09D6-A89374957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>
            <a:extLst>
              <a:ext uri="{FF2B5EF4-FFF2-40B4-BE49-F238E27FC236}">
                <a16:creationId xmlns:a16="http://schemas.microsoft.com/office/drawing/2014/main" id="{30C25EF7-B178-306D-7677-17940BED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>
            <a:extLst>
              <a:ext uri="{FF2B5EF4-FFF2-40B4-BE49-F238E27FC236}">
                <a16:creationId xmlns:a16="http://schemas.microsoft.com/office/drawing/2014/main" id="{F0A2BE3B-6303-E960-5657-9DF7A4E46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05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12A8080-EB0F-EFDB-D4E6-EAA80B9F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7E5EEECB-C52C-A845-3519-A82E0755D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30FE0D1C-360F-4C71-8B87-4ED985903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7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AE6062B-645B-2825-BB32-0FA39452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B219EB4-F809-DE8B-CC9F-02812906D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0FA6FDA-C757-11CC-77D1-8E47BB649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92C85A67-E578-A6EA-E94B-263F0D52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FF33EA10-3B85-88FC-2614-C5DFBCF93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F595A4D2-34C5-02DB-DE9B-5C2140856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464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22C9F3BA-C647-EBF5-2CE1-3EDE5B40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DDD226AA-48F6-F30A-54DD-63CC3A988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E40831B8-288C-93D7-01B9-C2E2FD676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50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59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764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7AC26D68-8486-31B8-C638-06A9141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bee519d_0_734:notes">
            <a:extLst>
              <a:ext uri="{FF2B5EF4-FFF2-40B4-BE49-F238E27FC236}">
                <a16:creationId xmlns:a16="http://schemas.microsoft.com/office/drawing/2014/main" id="{816233C3-4B1D-3C28-6791-874DF46A9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72bee519d_0_734:notes">
            <a:extLst>
              <a:ext uri="{FF2B5EF4-FFF2-40B4-BE49-F238E27FC236}">
                <a16:creationId xmlns:a16="http://schemas.microsoft.com/office/drawing/2014/main" id="{82338901-5876-0642-86C6-1BA33F6E9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4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60B4B94-FFB4-B7A5-33C7-0C361162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FC20E433-BFEE-A733-35A4-030F9CE02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B03C0823-C933-45B8-4D4D-3501A9325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825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75EC456B-7142-30E5-7849-5166191C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F65BD849-4E47-5F11-3A67-CA6512DBC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1D5B41B0-0124-33E2-DB45-5E4B33B3C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350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9F19381-87D1-FD1D-F8F6-D8AD9227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D58CACC-F5DC-AB6C-2BE9-51ADA4492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55EE71B-C795-C6EB-39A9-E5E86BDBC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2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DF9879A-9122-86A4-A955-57414AAA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51A74DEC-8F8E-C6B5-F0EB-6AE28BE35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23196A05-E4DC-7A21-7E75-3918EFCEB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9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5747E2A4-46AF-31F7-38FA-7C41F983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0B0CE797-17C8-FDE4-FE50-46F1C6A65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D9F09D53-D3EE-AC1E-2A8C-C3C8F3947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53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E2DCFC9A-33E4-6383-BD92-0082877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2bee519d_0_648:notes">
            <a:extLst>
              <a:ext uri="{FF2B5EF4-FFF2-40B4-BE49-F238E27FC236}">
                <a16:creationId xmlns:a16="http://schemas.microsoft.com/office/drawing/2014/main" id="{9C97A107-500F-418E-F8C3-4EDCD2B7A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2bee519d_0_648:notes">
            <a:extLst>
              <a:ext uri="{FF2B5EF4-FFF2-40B4-BE49-F238E27FC236}">
                <a16:creationId xmlns:a16="http://schemas.microsoft.com/office/drawing/2014/main" id="{2095ABD6-B68F-F809-4B60-404CA80F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05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B8B282F5-75CD-FCD1-0969-C3FD2072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>
            <a:extLst>
              <a:ext uri="{FF2B5EF4-FFF2-40B4-BE49-F238E27FC236}">
                <a16:creationId xmlns:a16="http://schemas.microsoft.com/office/drawing/2014/main" id="{E42771A2-FBF7-E90D-4331-4DD3E803B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>
            <a:extLst>
              <a:ext uri="{FF2B5EF4-FFF2-40B4-BE49-F238E27FC236}">
                <a16:creationId xmlns:a16="http://schemas.microsoft.com/office/drawing/2014/main" id="{CB95ADF4-D6A3-652B-DEB7-FBE94AB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11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93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2AE196ED-3B27-36A4-9C81-B0BDC9A1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5FED4488-5B64-BB8B-BD26-9FAA0A06F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11FAE5B6-F420-C371-6A0A-A8E5E815F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69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4F1869F0-9CC6-EB34-1A2D-6130F01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CF75FAD0-41CB-C27E-0EAF-72D03E89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609A8CBE-71CA-AF21-C76B-F9C3484CA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5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9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8BD071B5-674B-052A-D573-10B85022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2bee519d_0_124:notes">
            <a:extLst>
              <a:ext uri="{FF2B5EF4-FFF2-40B4-BE49-F238E27FC236}">
                <a16:creationId xmlns:a16="http://schemas.microsoft.com/office/drawing/2014/main" id="{9E24B252-C58B-EAD5-C117-0AD3498E4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2bee519d_0_124:notes">
            <a:extLst>
              <a:ext uri="{FF2B5EF4-FFF2-40B4-BE49-F238E27FC236}">
                <a16:creationId xmlns:a16="http://schemas.microsoft.com/office/drawing/2014/main" id="{CDB2612F-D86D-E9C1-4F8C-ED4D4F023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32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054C6D88-EFE9-99A2-5870-2539E4EB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498:notes">
            <a:extLst>
              <a:ext uri="{FF2B5EF4-FFF2-40B4-BE49-F238E27FC236}">
                <a16:creationId xmlns:a16="http://schemas.microsoft.com/office/drawing/2014/main" id="{165DB560-9675-C091-E2EE-E792DA702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498:notes">
            <a:extLst>
              <a:ext uri="{FF2B5EF4-FFF2-40B4-BE49-F238E27FC236}">
                <a16:creationId xmlns:a16="http://schemas.microsoft.com/office/drawing/2014/main" id="{22F090ED-6CD2-18DC-CECA-CAA10E9D5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99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2529A6C6-C0B3-1388-DD71-E86E9D34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129ABB45-29C7-AD2C-68AD-DCBBE3A001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52920C18-6BA7-64AA-63B8-A03D90AFB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07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>
          <a:extLst>
            <a:ext uri="{FF2B5EF4-FFF2-40B4-BE49-F238E27FC236}">
              <a16:creationId xmlns:a16="http://schemas.microsoft.com/office/drawing/2014/main" id="{E5C01100-6F89-9844-08D5-E84C548C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2bee519d_0_827:notes">
            <a:extLst>
              <a:ext uri="{FF2B5EF4-FFF2-40B4-BE49-F238E27FC236}">
                <a16:creationId xmlns:a16="http://schemas.microsoft.com/office/drawing/2014/main" id="{9F96B771-EB94-5072-1446-D29135B15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2bee519d_0_827:notes">
            <a:extLst>
              <a:ext uri="{FF2B5EF4-FFF2-40B4-BE49-F238E27FC236}">
                <a16:creationId xmlns:a16="http://schemas.microsoft.com/office/drawing/2014/main" id="{1A2B64BD-62C4-E9B1-E3C4-309E0D59F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8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85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4008" y="0"/>
            <a:ext cx="9208008" cy="52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68581"/>
            <a:ext cx="9144000" cy="52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7733" y="-1"/>
            <a:ext cx="9211733" cy="52239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1994" y="-3"/>
            <a:ext cx="8761114" cy="521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387458" y="-2439"/>
            <a:ext cx="8818535" cy="5215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221456" y="-2438"/>
            <a:ext cx="8927117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85865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 flipH="1">
            <a:off x="143932" y="0"/>
            <a:ext cx="9000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26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523415"/>
            <a:ext cx="9144000" cy="57678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2479729" y="-2285"/>
            <a:ext cx="11623717" cy="520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2753" y="-1"/>
            <a:ext cx="9206753" cy="52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6643" t="13471" r="27548" b="-35825"/>
          <a:stretch/>
        </p:blipFill>
        <p:spPr>
          <a:xfrm>
            <a:off x="5819050" y="-460443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2" y="-4"/>
            <a:ext cx="8346333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 rot="10800000" flipH="1">
            <a:off x="0" y="-2289"/>
            <a:ext cx="9699172" cy="683851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6" r:id="rId20"/>
    <p:sldLayoutId id="2147483677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hyperlink" Target="https://pngtree.com/freepng/circle-brush-stroke_8653736.html" TargetMode="External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68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www.vecteezy.com/png/14455887-curve-arrow-upward-icon-png-on-transparent-background" TargetMode="Externa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hyperlink" Target="https://www.vecteezy.com/png/14455887-curve-arrow-upward-icon-png-on-transparent-background" TargetMode="External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hotskills.com/mongodb-overview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ecteezy.com/png/14455887-curve-arrow-upward-icon-png-on-transparent-background" TargetMode="External"/><Relationship Id="rId5" Type="http://schemas.openxmlformats.org/officeDocument/2006/relationships/image" Target="../media/image6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postman.com/t/postman-cannot-find-my-saved-collections/4893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hyperlink" Target="https://puravidaapps.com/mongoDB.php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www.freelogovectors.net/postman-logo/" TargetMode="External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hyperlink" Target="https://seeklogo.com/vector-logo/444844/mongodb" TargetMode="External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5403273" y="3072171"/>
            <a:ext cx="26861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Prova de Aptidão Profissional</a:t>
            </a:r>
            <a:endParaRPr b="1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C091C5-16E2-063F-025D-9055F8A3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1122507" y="1530727"/>
            <a:ext cx="6898985" cy="20820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52C3FA-A996-BBB2-0E53-8EE45C0C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9" y="101974"/>
            <a:ext cx="388200" cy="388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1753A5-DE71-5300-FA33-ADDC999C1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99" y="4716914"/>
            <a:ext cx="1458259" cy="324612"/>
          </a:xfrm>
          <a:prstGeom prst="rect">
            <a:avLst/>
          </a:prstGeom>
        </p:spPr>
      </p:pic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461C4AEA-36F6-8029-DE3D-6DEDCEB1010B}"/>
              </a:ext>
            </a:extLst>
          </p:cNvPr>
          <p:cNvSpPr txBox="1">
            <a:spLocks/>
          </p:cNvSpPr>
          <p:nvPr/>
        </p:nvSpPr>
        <p:spPr>
          <a:xfrm>
            <a:off x="6352309" y="3342472"/>
            <a:ext cx="1737064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/>
              <a:t>por</a:t>
            </a:r>
            <a:r>
              <a:rPr lang="pt-PT" b="1" dirty="0"/>
              <a:t> Tomé Almeida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045464" y="71323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HSB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572000" y="2586066"/>
            <a:ext cx="3856800" cy="143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modelo HSB representa as cores com base na matiz </a:t>
            </a:r>
            <a:r>
              <a:rPr lang="pt-PT" b="1" dirty="0"/>
              <a:t>(</a:t>
            </a:r>
            <a:r>
              <a:rPr lang="pt-PT" b="1" dirty="0" err="1"/>
              <a:t>Hue</a:t>
            </a:r>
            <a:r>
              <a:rPr lang="pt-PT" b="1" dirty="0"/>
              <a:t>)</a:t>
            </a:r>
            <a:r>
              <a:rPr lang="pt-PT" dirty="0"/>
              <a:t>, saturação </a:t>
            </a:r>
            <a:r>
              <a:rPr lang="pt-PT" b="1" dirty="0"/>
              <a:t>(</a:t>
            </a:r>
            <a:r>
              <a:rPr lang="pt-PT" b="1" dirty="0" err="1"/>
              <a:t>Saturation</a:t>
            </a:r>
            <a:r>
              <a:rPr lang="pt-PT" b="1" dirty="0"/>
              <a:t>) </a:t>
            </a:r>
            <a:r>
              <a:rPr lang="pt-PT" dirty="0"/>
              <a:t>e no brilho </a:t>
            </a:r>
            <a:r>
              <a:rPr lang="pt-PT" b="1" dirty="0"/>
              <a:t>(</a:t>
            </a:r>
            <a:r>
              <a:rPr lang="pt-PT" b="1" dirty="0" err="1"/>
              <a:t>Brightness</a:t>
            </a:r>
            <a:r>
              <a:rPr lang="pt-PT" b="1" dirty="0"/>
              <a:t>)</a:t>
            </a:r>
            <a:r>
              <a:rPr lang="pt-PT" dirty="0"/>
              <a:t>, tornando-o assim mais fácil e intuitivo de utilizar.</a:t>
            </a:r>
            <a:endParaRPr lang="pt-PT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0F25D1-14C0-1628-4B09-18BF34F5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88" y="2416768"/>
            <a:ext cx="3255897" cy="1853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8795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784950" y="1476202"/>
            <a:ext cx="1666150" cy="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 principal</a:t>
            </a:r>
            <a:endParaRPr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265BC1C5-5968-6B11-200A-5BE581BB5431}"/>
              </a:ext>
            </a:extLst>
          </p:cNvPr>
          <p:cNvCxnSpPr/>
          <p:nvPr/>
        </p:nvCxnSpPr>
        <p:spPr>
          <a:xfrm>
            <a:off x="876300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Google Shape;295;p45">
            <a:extLst>
              <a:ext uri="{FF2B5EF4-FFF2-40B4-BE49-F238E27FC236}">
                <a16:creationId xmlns:a16="http://schemas.microsoft.com/office/drawing/2014/main" id="{881C43A2-3E7B-A445-FD79-ABCB607D494B}"/>
              </a:ext>
            </a:extLst>
          </p:cNvPr>
          <p:cNvSpPr txBox="1">
            <a:spLocks/>
          </p:cNvSpPr>
          <p:nvPr/>
        </p:nvSpPr>
        <p:spPr>
          <a:xfrm>
            <a:off x="778600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019CCBBD-F1DF-DDDB-AEF8-B06C7450ABA8}"/>
              </a:ext>
            </a:extLst>
          </p:cNvPr>
          <p:cNvCxnSpPr/>
          <p:nvPr/>
        </p:nvCxnSpPr>
        <p:spPr>
          <a:xfrm>
            <a:off x="876300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Google Shape;295;p45">
            <a:extLst>
              <a:ext uri="{FF2B5EF4-FFF2-40B4-BE49-F238E27FC236}">
                <a16:creationId xmlns:a16="http://schemas.microsoft.com/office/drawing/2014/main" id="{875AC85C-586A-4B30-847B-140ECA5941A4}"/>
              </a:ext>
            </a:extLst>
          </p:cNvPr>
          <p:cNvSpPr txBox="1">
            <a:spLocks/>
          </p:cNvSpPr>
          <p:nvPr/>
        </p:nvSpPr>
        <p:spPr>
          <a:xfrm>
            <a:off x="778600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621140BF-4359-ACCB-A30F-FBFD3E8181BE}"/>
              </a:ext>
            </a:extLst>
          </p:cNvPr>
          <p:cNvCxnSpPr/>
          <p:nvPr/>
        </p:nvCxnSpPr>
        <p:spPr>
          <a:xfrm>
            <a:off x="876300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Google Shape;295;p45">
            <a:extLst>
              <a:ext uri="{FF2B5EF4-FFF2-40B4-BE49-F238E27FC236}">
                <a16:creationId xmlns:a16="http://schemas.microsoft.com/office/drawing/2014/main" id="{C4CFB5EB-E3A2-A3EF-461B-5BE7BCAE6856}"/>
              </a:ext>
            </a:extLst>
          </p:cNvPr>
          <p:cNvSpPr txBox="1">
            <a:spLocks/>
          </p:cNvSpPr>
          <p:nvPr/>
        </p:nvSpPr>
        <p:spPr>
          <a:xfrm>
            <a:off x="778600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1F7B8828-6B3F-38A4-6DC7-E542020E1DB4}"/>
              </a:ext>
            </a:extLst>
          </p:cNvPr>
          <p:cNvSpPr txBox="1">
            <a:spLocks/>
          </p:cNvSpPr>
          <p:nvPr/>
        </p:nvSpPr>
        <p:spPr>
          <a:xfrm>
            <a:off x="2368050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353</a:t>
            </a:r>
          </a:p>
        </p:txBody>
      </p:sp>
      <p:sp>
        <p:nvSpPr>
          <p:cNvPr id="17" name="Google Shape;295;p45">
            <a:extLst>
              <a:ext uri="{FF2B5EF4-FFF2-40B4-BE49-F238E27FC236}">
                <a16:creationId xmlns:a16="http://schemas.microsoft.com/office/drawing/2014/main" id="{542F61A4-611E-3ADD-38A0-36D42B2778E5}"/>
              </a:ext>
            </a:extLst>
          </p:cNvPr>
          <p:cNvSpPr txBox="1">
            <a:spLocks/>
          </p:cNvSpPr>
          <p:nvPr/>
        </p:nvSpPr>
        <p:spPr>
          <a:xfrm>
            <a:off x="2368050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99</a:t>
            </a:r>
          </a:p>
        </p:txBody>
      </p:sp>
      <p:sp>
        <p:nvSpPr>
          <p:cNvPr id="18" name="Google Shape;295;p45">
            <a:extLst>
              <a:ext uri="{FF2B5EF4-FFF2-40B4-BE49-F238E27FC236}">
                <a16:creationId xmlns:a16="http://schemas.microsoft.com/office/drawing/2014/main" id="{AEB05E7D-0212-BF49-0A93-2A883BC290E4}"/>
              </a:ext>
            </a:extLst>
          </p:cNvPr>
          <p:cNvSpPr txBox="1">
            <a:spLocks/>
          </p:cNvSpPr>
          <p:nvPr/>
        </p:nvSpPr>
        <p:spPr>
          <a:xfrm>
            <a:off x="2368050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3BE76-F014-9134-3303-04E10CEBDBC0}"/>
              </a:ext>
            </a:extLst>
          </p:cNvPr>
          <p:cNvSpPr/>
          <p:nvPr/>
        </p:nvSpPr>
        <p:spPr>
          <a:xfrm>
            <a:off x="2168275" y="2279648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CD258D-CE87-3190-1FA8-8257BB0F8E38}"/>
              </a:ext>
            </a:extLst>
          </p:cNvPr>
          <p:cNvSpPr/>
          <p:nvPr/>
        </p:nvSpPr>
        <p:spPr>
          <a:xfrm>
            <a:off x="2187325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08E310-093D-6C49-9D3F-BA33D267A736}"/>
              </a:ext>
            </a:extLst>
          </p:cNvPr>
          <p:cNvSpPr/>
          <p:nvPr/>
        </p:nvSpPr>
        <p:spPr>
          <a:xfrm>
            <a:off x="19587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2EC7CD4-E4F9-3660-662A-EFDAE29F1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3" t="47369" r="37766" b="11048"/>
          <a:stretch/>
        </p:blipFill>
        <p:spPr bwMode="auto">
          <a:xfrm>
            <a:off x="876299" y="3368441"/>
            <a:ext cx="1731089" cy="762429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Google Shape;295;p45">
            <a:extLst>
              <a:ext uri="{FF2B5EF4-FFF2-40B4-BE49-F238E27FC236}">
                <a16:creationId xmlns:a16="http://schemas.microsoft.com/office/drawing/2014/main" id="{801CF5CC-ACF8-7A50-89A8-DFC1513F44F6}"/>
              </a:ext>
            </a:extLst>
          </p:cNvPr>
          <p:cNvSpPr txBox="1">
            <a:spLocks/>
          </p:cNvSpPr>
          <p:nvPr/>
        </p:nvSpPr>
        <p:spPr>
          <a:xfrm>
            <a:off x="3563319" y="1485154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claro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0CC921CB-A459-31D3-F8C3-6014DA5B0A3B}"/>
              </a:ext>
            </a:extLst>
          </p:cNvPr>
          <p:cNvCxnSpPr/>
          <p:nvPr/>
        </p:nvCxnSpPr>
        <p:spPr>
          <a:xfrm>
            <a:off x="3654669" y="2339402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Google Shape;295;p45">
            <a:extLst>
              <a:ext uri="{FF2B5EF4-FFF2-40B4-BE49-F238E27FC236}">
                <a16:creationId xmlns:a16="http://schemas.microsoft.com/office/drawing/2014/main" id="{70CACD5C-B52B-7C80-6029-C7BBA0A313F5}"/>
              </a:ext>
            </a:extLst>
          </p:cNvPr>
          <p:cNvSpPr txBox="1">
            <a:spLocks/>
          </p:cNvSpPr>
          <p:nvPr/>
        </p:nvSpPr>
        <p:spPr>
          <a:xfrm>
            <a:off x="3556969" y="2098103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F7263F5-E2FC-F2CF-3580-219219A8C95B}"/>
              </a:ext>
            </a:extLst>
          </p:cNvPr>
          <p:cNvCxnSpPr/>
          <p:nvPr/>
        </p:nvCxnSpPr>
        <p:spPr>
          <a:xfrm>
            <a:off x="3654669" y="2701351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Google Shape;295;p45">
            <a:extLst>
              <a:ext uri="{FF2B5EF4-FFF2-40B4-BE49-F238E27FC236}">
                <a16:creationId xmlns:a16="http://schemas.microsoft.com/office/drawing/2014/main" id="{5E5587EC-C565-6D0D-A3EA-D25A9C7CEA83}"/>
              </a:ext>
            </a:extLst>
          </p:cNvPr>
          <p:cNvSpPr txBox="1">
            <a:spLocks/>
          </p:cNvSpPr>
          <p:nvPr/>
        </p:nvSpPr>
        <p:spPr>
          <a:xfrm>
            <a:off x="3556969" y="2460052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4F410C74-E84D-DFCD-A528-BA1E4AEB6F4F}"/>
              </a:ext>
            </a:extLst>
          </p:cNvPr>
          <p:cNvCxnSpPr/>
          <p:nvPr/>
        </p:nvCxnSpPr>
        <p:spPr>
          <a:xfrm>
            <a:off x="3654669" y="3082348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Google Shape;295;p45">
            <a:extLst>
              <a:ext uri="{FF2B5EF4-FFF2-40B4-BE49-F238E27FC236}">
                <a16:creationId xmlns:a16="http://schemas.microsoft.com/office/drawing/2014/main" id="{B47F99CE-9D58-206E-3D78-5110864BCBA7}"/>
              </a:ext>
            </a:extLst>
          </p:cNvPr>
          <p:cNvSpPr txBox="1">
            <a:spLocks/>
          </p:cNvSpPr>
          <p:nvPr/>
        </p:nvSpPr>
        <p:spPr>
          <a:xfrm>
            <a:off x="3556969" y="2841049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34" name="Google Shape;295;p45">
            <a:extLst>
              <a:ext uri="{FF2B5EF4-FFF2-40B4-BE49-F238E27FC236}">
                <a16:creationId xmlns:a16="http://schemas.microsoft.com/office/drawing/2014/main" id="{D469CBC0-58F3-797A-DA3D-9F668D1AB545}"/>
              </a:ext>
            </a:extLst>
          </p:cNvPr>
          <p:cNvSpPr txBox="1">
            <a:spLocks/>
          </p:cNvSpPr>
          <p:nvPr/>
        </p:nvSpPr>
        <p:spPr>
          <a:xfrm>
            <a:off x="5146419" y="2231453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35" name="Google Shape;295;p45">
            <a:extLst>
              <a:ext uri="{FF2B5EF4-FFF2-40B4-BE49-F238E27FC236}">
                <a16:creationId xmlns:a16="http://schemas.microsoft.com/office/drawing/2014/main" id="{C8BCBA61-B2DA-C940-2D00-5A09317052A0}"/>
              </a:ext>
            </a:extLst>
          </p:cNvPr>
          <p:cNvSpPr txBox="1">
            <a:spLocks/>
          </p:cNvSpPr>
          <p:nvPr/>
        </p:nvSpPr>
        <p:spPr>
          <a:xfrm>
            <a:off x="5146419" y="2590227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</a:t>
            </a:r>
          </a:p>
        </p:txBody>
      </p:sp>
      <p:sp>
        <p:nvSpPr>
          <p:cNvPr id="36" name="Google Shape;295;p45">
            <a:extLst>
              <a:ext uri="{FF2B5EF4-FFF2-40B4-BE49-F238E27FC236}">
                <a16:creationId xmlns:a16="http://schemas.microsoft.com/office/drawing/2014/main" id="{383780C0-6181-8863-D3BC-6B370168DB2C}"/>
              </a:ext>
            </a:extLst>
          </p:cNvPr>
          <p:cNvSpPr txBox="1">
            <a:spLocks/>
          </p:cNvSpPr>
          <p:nvPr/>
        </p:nvSpPr>
        <p:spPr>
          <a:xfrm>
            <a:off x="5146419" y="2971224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0DBBDD-E7EE-178A-597C-065A18838C3C}"/>
              </a:ext>
            </a:extLst>
          </p:cNvPr>
          <p:cNvSpPr/>
          <p:nvPr/>
        </p:nvSpPr>
        <p:spPr>
          <a:xfrm>
            <a:off x="3654668" y="229177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D912AE-B0EA-4AC9-4B60-64C614A863A1}"/>
              </a:ext>
            </a:extLst>
          </p:cNvPr>
          <p:cNvSpPr/>
          <p:nvPr/>
        </p:nvSpPr>
        <p:spPr>
          <a:xfrm>
            <a:off x="3791919" y="2645903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820723E-749D-D189-ED55-30EF3BBFEA48}"/>
              </a:ext>
            </a:extLst>
          </p:cNvPr>
          <p:cNvSpPr/>
          <p:nvPr/>
        </p:nvSpPr>
        <p:spPr>
          <a:xfrm>
            <a:off x="5035544" y="3027581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Google Shape;295;p45">
            <a:extLst>
              <a:ext uri="{FF2B5EF4-FFF2-40B4-BE49-F238E27FC236}">
                <a16:creationId xmlns:a16="http://schemas.microsoft.com/office/drawing/2014/main" id="{2BAF3878-25D8-3A78-24D9-EE7224C5A34C}"/>
              </a:ext>
            </a:extLst>
          </p:cNvPr>
          <p:cNvSpPr txBox="1">
            <a:spLocks/>
          </p:cNvSpPr>
          <p:nvPr/>
        </p:nvSpPr>
        <p:spPr>
          <a:xfrm>
            <a:off x="6301875" y="1476202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escuro</a:t>
            </a:r>
          </a:p>
        </p:txBody>
      </p: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B09B147C-12D2-53C5-9CA3-04543C6EBE02}"/>
              </a:ext>
            </a:extLst>
          </p:cNvPr>
          <p:cNvCxnSpPr/>
          <p:nvPr/>
        </p:nvCxnSpPr>
        <p:spPr>
          <a:xfrm>
            <a:off x="6393225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Google Shape;295;p45">
            <a:extLst>
              <a:ext uri="{FF2B5EF4-FFF2-40B4-BE49-F238E27FC236}">
                <a16:creationId xmlns:a16="http://schemas.microsoft.com/office/drawing/2014/main" id="{81E9B685-A8E5-1537-73BA-D15A08B93EE1}"/>
              </a:ext>
            </a:extLst>
          </p:cNvPr>
          <p:cNvSpPr txBox="1">
            <a:spLocks/>
          </p:cNvSpPr>
          <p:nvPr/>
        </p:nvSpPr>
        <p:spPr>
          <a:xfrm>
            <a:off x="6295525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9527C4C6-C263-306C-E74C-9415EA947FF2}"/>
              </a:ext>
            </a:extLst>
          </p:cNvPr>
          <p:cNvCxnSpPr/>
          <p:nvPr/>
        </p:nvCxnSpPr>
        <p:spPr>
          <a:xfrm>
            <a:off x="6393225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Google Shape;295;p45">
            <a:extLst>
              <a:ext uri="{FF2B5EF4-FFF2-40B4-BE49-F238E27FC236}">
                <a16:creationId xmlns:a16="http://schemas.microsoft.com/office/drawing/2014/main" id="{822967FC-100F-8CCA-73F2-0FB717737E30}"/>
              </a:ext>
            </a:extLst>
          </p:cNvPr>
          <p:cNvSpPr txBox="1">
            <a:spLocks/>
          </p:cNvSpPr>
          <p:nvPr/>
        </p:nvSpPr>
        <p:spPr>
          <a:xfrm>
            <a:off x="6295525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475AA60F-A91C-4205-EF36-CE0FDAC950A7}"/>
              </a:ext>
            </a:extLst>
          </p:cNvPr>
          <p:cNvCxnSpPr/>
          <p:nvPr/>
        </p:nvCxnSpPr>
        <p:spPr>
          <a:xfrm>
            <a:off x="6393225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Google Shape;295;p45">
            <a:extLst>
              <a:ext uri="{FF2B5EF4-FFF2-40B4-BE49-F238E27FC236}">
                <a16:creationId xmlns:a16="http://schemas.microsoft.com/office/drawing/2014/main" id="{FC059CDE-96FB-F204-D83D-02254F81675A}"/>
              </a:ext>
            </a:extLst>
          </p:cNvPr>
          <p:cNvSpPr txBox="1">
            <a:spLocks/>
          </p:cNvSpPr>
          <p:nvPr/>
        </p:nvSpPr>
        <p:spPr>
          <a:xfrm>
            <a:off x="6295525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48" name="Google Shape;295;p45">
            <a:extLst>
              <a:ext uri="{FF2B5EF4-FFF2-40B4-BE49-F238E27FC236}">
                <a16:creationId xmlns:a16="http://schemas.microsoft.com/office/drawing/2014/main" id="{58644380-295E-D0BD-BC32-B9056AB16FA0}"/>
              </a:ext>
            </a:extLst>
          </p:cNvPr>
          <p:cNvSpPr txBox="1">
            <a:spLocks/>
          </p:cNvSpPr>
          <p:nvPr/>
        </p:nvSpPr>
        <p:spPr>
          <a:xfrm>
            <a:off x="7884975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49" name="Google Shape;295;p45">
            <a:extLst>
              <a:ext uri="{FF2B5EF4-FFF2-40B4-BE49-F238E27FC236}">
                <a16:creationId xmlns:a16="http://schemas.microsoft.com/office/drawing/2014/main" id="{3D13715A-28EF-1BE9-380E-BAB611E68943}"/>
              </a:ext>
            </a:extLst>
          </p:cNvPr>
          <p:cNvSpPr txBox="1">
            <a:spLocks/>
          </p:cNvSpPr>
          <p:nvPr/>
        </p:nvSpPr>
        <p:spPr>
          <a:xfrm>
            <a:off x="7884975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50" name="Google Shape;295;p45">
            <a:extLst>
              <a:ext uri="{FF2B5EF4-FFF2-40B4-BE49-F238E27FC236}">
                <a16:creationId xmlns:a16="http://schemas.microsoft.com/office/drawing/2014/main" id="{6B2A4413-5F45-F527-2337-8C209702602F}"/>
              </a:ext>
            </a:extLst>
          </p:cNvPr>
          <p:cNvSpPr txBox="1">
            <a:spLocks/>
          </p:cNvSpPr>
          <p:nvPr/>
        </p:nvSpPr>
        <p:spPr>
          <a:xfrm>
            <a:off x="7884975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8B7F8F-94C5-ADF1-62DD-CF8FECB8D091}"/>
              </a:ext>
            </a:extLst>
          </p:cNvPr>
          <p:cNvSpPr/>
          <p:nvPr/>
        </p:nvSpPr>
        <p:spPr>
          <a:xfrm>
            <a:off x="6389075" y="2279767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DF2ED7-765C-8510-C0BC-E15D3C51C284}"/>
              </a:ext>
            </a:extLst>
          </p:cNvPr>
          <p:cNvSpPr/>
          <p:nvPr/>
        </p:nvSpPr>
        <p:spPr>
          <a:xfrm>
            <a:off x="7755050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D3C977-7988-9D97-A046-77F057574CC1}"/>
              </a:ext>
            </a:extLst>
          </p:cNvPr>
          <p:cNvSpPr/>
          <p:nvPr/>
        </p:nvSpPr>
        <p:spPr>
          <a:xfrm>
            <a:off x="68455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0BAA88-3571-045E-E59F-EE2B7FFA5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7" t="12101" r="37833" b="17492"/>
          <a:stretch/>
        </p:blipFill>
        <p:spPr bwMode="auto">
          <a:xfrm>
            <a:off x="3620974" y="3368441"/>
            <a:ext cx="1731089" cy="797822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BB934B5-AF02-4044-D1D6-9A68A9956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3" t="13299" r="37833" b="17993"/>
          <a:stretch/>
        </p:blipFill>
        <p:spPr bwMode="auto">
          <a:xfrm>
            <a:off x="6389075" y="3354952"/>
            <a:ext cx="1731089" cy="78452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31275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7B77EAF-8238-DD24-14E1-CD45916A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" t="8726" r="6015" b="38839"/>
          <a:stretch/>
        </p:blipFill>
        <p:spPr bwMode="auto">
          <a:xfrm>
            <a:off x="715100" y="2082800"/>
            <a:ext cx="3710850" cy="990227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38575B3-0F23-3FDB-A5A4-18336F15D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4" t="9082" r="6251" b="39549"/>
          <a:stretch/>
        </p:blipFill>
        <p:spPr bwMode="auto">
          <a:xfrm>
            <a:off x="4838701" y="2082573"/>
            <a:ext cx="3801803" cy="990000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Google Shape;444;p56">
            <a:extLst>
              <a:ext uri="{FF2B5EF4-FFF2-40B4-BE49-F238E27FC236}">
                <a16:creationId xmlns:a16="http://schemas.microsoft.com/office/drawing/2014/main" id="{1E6423EF-F36A-C2DC-EA3E-C469F677AB00}"/>
              </a:ext>
            </a:extLst>
          </p:cNvPr>
          <p:cNvSpPr txBox="1">
            <a:spLocks/>
          </p:cNvSpPr>
          <p:nvPr/>
        </p:nvSpPr>
        <p:spPr>
          <a:xfrm>
            <a:off x="1216750" y="3161473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 err="1"/>
              <a:t>ffebeb</a:t>
            </a:r>
            <a:r>
              <a:rPr lang="pt-PT" sz="1400" dirty="0"/>
              <a:t> -&gt; d0021b </a:t>
            </a:r>
          </a:p>
        </p:txBody>
      </p:sp>
      <p:sp>
        <p:nvSpPr>
          <p:cNvPr id="25" name="Google Shape;444;p56">
            <a:extLst>
              <a:ext uri="{FF2B5EF4-FFF2-40B4-BE49-F238E27FC236}">
                <a16:creationId xmlns:a16="http://schemas.microsoft.com/office/drawing/2014/main" id="{70A58128-48C3-6FFB-3BDD-9CC30AD6A853}"/>
              </a:ext>
            </a:extLst>
          </p:cNvPr>
          <p:cNvSpPr txBox="1">
            <a:spLocks/>
          </p:cNvSpPr>
          <p:nvPr/>
        </p:nvSpPr>
        <p:spPr>
          <a:xfrm>
            <a:off x="5385827" y="3161472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/>
              <a:t>d0021b -&gt; 4d0000</a:t>
            </a:r>
          </a:p>
        </p:txBody>
      </p:sp>
    </p:spTree>
    <p:extLst>
      <p:ext uri="{BB962C8B-B14F-4D97-AF65-F5344CB8AC3E}">
        <p14:creationId xmlns:p14="http://schemas.microsoft.com/office/powerpoint/2010/main" val="36921769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>
            <a:spLocks noGrp="1"/>
          </p:cNvSpPr>
          <p:nvPr>
            <p:ph type="title"/>
          </p:nvPr>
        </p:nvSpPr>
        <p:spPr>
          <a:xfrm>
            <a:off x="715100" y="4334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358" name="Google Shape;358;p48"/>
          <p:cNvSpPr txBox="1">
            <a:spLocks noGrp="1"/>
          </p:cNvSpPr>
          <p:nvPr>
            <p:ph type="subTitle" idx="3"/>
          </p:nvPr>
        </p:nvSpPr>
        <p:spPr>
          <a:xfrm>
            <a:off x="71510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principais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59" name="Google Shape;359;p48"/>
          <p:cNvSpPr txBox="1">
            <a:spLocks noGrp="1"/>
          </p:cNvSpPr>
          <p:nvPr>
            <p:ph type="subTitle" idx="4"/>
          </p:nvPr>
        </p:nvSpPr>
        <p:spPr>
          <a:xfrm>
            <a:off x="71510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Confirmações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2" name="Google Shape;362;p48"/>
          <p:cNvSpPr txBox="1">
            <a:spLocks noGrp="1"/>
          </p:cNvSpPr>
          <p:nvPr>
            <p:ph type="subTitle" idx="7"/>
          </p:nvPr>
        </p:nvSpPr>
        <p:spPr>
          <a:xfrm>
            <a:off x="342565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Avisos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3" name="Google Shape;363;p48"/>
          <p:cNvSpPr txBox="1">
            <a:spLocks noGrp="1"/>
          </p:cNvSpPr>
          <p:nvPr>
            <p:ph type="subTitle" idx="8"/>
          </p:nvPr>
        </p:nvSpPr>
        <p:spPr>
          <a:xfrm>
            <a:off x="342565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Erros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4"/>
          </p:nvPr>
        </p:nvSpPr>
        <p:spPr>
          <a:xfrm>
            <a:off x="5996503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Informações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15"/>
          </p:nvPr>
        </p:nvSpPr>
        <p:spPr>
          <a:xfrm>
            <a:off x="5996503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neutras</a:t>
            </a:r>
            <a:endParaRPr sz="1600" dirty="0">
              <a:latin typeface="Albert Sans Medium" pitchFamily="2" charset="77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8E60939-332A-965F-137E-A07184D82F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1311988" y="1220453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9005C51-D172-4053-D542-1B8023CCB2A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5850" y="1221032"/>
            <a:ext cx="968400" cy="2008800"/>
          </a:xfrm>
          <a:prstGeom prst="round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E22A600-DA4F-A605-609F-E8E48CDB465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967" y="1220215"/>
            <a:ext cx="968400" cy="2008800"/>
          </a:xfrm>
          <a:prstGeom prst="round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EA40249-3E3C-B5A7-60A3-8BD65C1A094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1409" y="3138950"/>
            <a:ext cx="968400" cy="2008800"/>
          </a:xfrm>
          <a:prstGeom prst="round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B0C552E-15D1-2AE9-8101-8A641E5251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3946429" y="3132021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1DC7788-18C0-406E-71E9-E4AEC9B4E82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632" y="3131783"/>
            <a:ext cx="968400" cy="2008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33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3;p57">
            <a:extLst>
              <a:ext uri="{FF2B5EF4-FFF2-40B4-BE49-F238E27FC236}">
                <a16:creationId xmlns:a16="http://schemas.microsoft.com/office/drawing/2014/main" id="{25DFCC80-D734-E093-63D1-98187B0878FB}"/>
              </a:ext>
            </a:extLst>
          </p:cNvPr>
          <p:cNvSpPr txBox="1">
            <a:spLocks/>
          </p:cNvSpPr>
          <p:nvPr/>
        </p:nvSpPr>
        <p:spPr>
          <a:xfrm>
            <a:off x="4724600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/>
              <a:t>Viewport</a:t>
            </a:r>
            <a:r>
              <a:rPr lang="pt-PT"/>
              <a:t> inicial</a:t>
            </a:r>
            <a:endParaRPr lang="pt-PT" i="1" dirty="0"/>
          </a:p>
        </p:txBody>
      </p:sp>
      <p:sp>
        <p:nvSpPr>
          <p:cNvPr id="5" name="Google Shape;464;p57">
            <a:extLst>
              <a:ext uri="{FF2B5EF4-FFF2-40B4-BE49-F238E27FC236}">
                <a16:creationId xmlns:a16="http://schemas.microsoft.com/office/drawing/2014/main" id="{8F7854E2-9BCE-8348-1F53-1E2290745B70}"/>
              </a:ext>
            </a:extLst>
          </p:cNvPr>
          <p:cNvSpPr txBox="1">
            <a:spLocks/>
          </p:cNvSpPr>
          <p:nvPr/>
        </p:nvSpPr>
        <p:spPr>
          <a:xfrm>
            <a:off x="4724600" y="2569355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ECF90D4B-0544-E34C-B7A8-4AD209089EE9}"/>
              </a:ext>
            </a:extLst>
          </p:cNvPr>
          <p:cNvSpPr txBox="1">
            <a:spLocks/>
          </p:cNvSpPr>
          <p:nvPr/>
        </p:nvSpPr>
        <p:spPr>
          <a:xfrm>
            <a:off x="9346838" y="2569355"/>
            <a:ext cx="3892751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DC35A5FB-F080-E340-AE00-C25A6D809D50}"/>
              </a:ext>
            </a:extLst>
          </p:cNvPr>
          <p:cNvSpPr txBox="1">
            <a:spLocks/>
          </p:cNvSpPr>
          <p:nvPr/>
        </p:nvSpPr>
        <p:spPr>
          <a:xfrm>
            <a:off x="9346839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grpSp>
        <p:nvGrpSpPr>
          <p:cNvPr id="465" name="Google Shape;465;p57"/>
          <p:cNvGrpSpPr/>
          <p:nvPr/>
        </p:nvGrpSpPr>
        <p:grpSpPr>
          <a:xfrm>
            <a:off x="792387" y="1617712"/>
            <a:ext cx="3432984" cy="2496295"/>
            <a:chOff x="331763" y="414153"/>
            <a:chExt cx="6903246" cy="5019697"/>
          </a:xfrm>
        </p:grpSpPr>
        <p:sp>
          <p:nvSpPr>
            <p:cNvPr id="466" name="Google Shape;466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886593F4-1C47-2CA0-66A4-EF994A168242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C9D2F6-D133-D1C3-CCA4-2F6A8815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5" y="1717125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0CE9C1FE-E964-88DA-0408-9FC5842214A0}"/>
              </a:ext>
            </a:extLst>
          </p:cNvPr>
          <p:cNvGrpSpPr/>
          <p:nvPr/>
        </p:nvGrpSpPr>
        <p:grpSpPr>
          <a:xfrm>
            <a:off x="9524740" y="1617712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DFE85FE4-7928-09D6-3F0E-80BE685AA74F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3174C45C-27E9-E1C4-FDCE-207F8811C3FD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0E8D86F2-6A80-D3EE-6D0F-8648C949ACB3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FD321911-6DA3-8A69-A1C3-925836E601E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59902E06-8741-0142-FF61-4D86C616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147" y="1697158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31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2D40B66-D58E-6668-C363-6B7B44AD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4;p57">
            <a:extLst>
              <a:ext uri="{FF2B5EF4-FFF2-40B4-BE49-F238E27FC236}">
                <a16:creationId xmlns:a16="http://schemas.microsoft.com/office/drawing/2014/main" id="{A0E90E51-B1B2-2327-F592-FBD71DF4DEDA}"/>
              </a:ext>
            </a:extLst>
          </p:cNvPr>
          <p:cNvSpPr txBox="1">
            <a:spLocks/>
          </p:cNvSpPr>
          <p:nvPr/>
        </p:nvSpPr>
        <p:spPr>
          <a:xfrm>
            <a:off x="-3592800" y="25717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5C5BCE90-DDB1-DF09-82E9-951AF1249431}"/>
              </a:ext>
            </a:extLst>
          </p:cNvPr>
          <p:cNvSpPr txBox="1">
            <a:spLocks/>
          </p:cNvSpPr>
          <p:nvPr/>
        </p:nvSpPr>
        <p:spPr>
          <a:xfrm>
            <a:off x="715100" y="2573089"/>
            <a:ext cx="3803128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B44FF564-DCF4-2652-A8F1-6F67A9BD1D99}"/>
              </a:ext>
            </a:extLst>
          </p:cNvPr>
          <p:cNvSpPr txBox="1">
            <a:spLocks/>
          </p:cNvSpPr>
          <p:nvPr/>
        </p:nvSpPr>
        <p:spPr>
          <a:xfrm>
            <a:off x="715100" y="2024389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AD1E1422-7AEA-0D73-EE03-D2CAFC01B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18419" y="2024389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Viewport</a:t>
            </a:r>
            <a:r>
              <a:rPr lang="en" dirty="0"/>
              <a:t> </a:t>
            </a:r>
            <a:r>
              <a:rPr lang="en" dirty="0" err="1"/>
              <a:t>inicial</a:t>
            </a:r>
            <a:endParaRPr i="1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C7992AA1-86C8-229C-624B-B44A2753AA6A}"/>
              </a:ext>
            </a:extLst>
          </p:cNvPr>
          <p:cNvGrpSpPr/>
          <p:nvPr/>
        </p:nvGrpSpPr>
        <p:grpSpPr>
          <a:xfrm>
            <a:off x="-3592800" y="1710294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D4D551BB-5C6B-475F-34E8-E1F68A65DE2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A7E7D25C-ED3B-E63C-BDD9-C53D6ED19145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2E09E666-4833-8771-7FC5-210541062A5B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3FE9E43D-AF0C-DAA9-94CA-B3C62026BD3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6C0376FC-72A7-E684-72AF-7B90CE81ACC3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FCC51E-07C6-5678-B4C5-50869CB6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1012" y="1809707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BF8ADEF3-A5F0-D72B-9E35-F37F9E23A256}"/>
              </a:ext>
            </a:extLst>
          </p:cNvPr>
          <p:cNvGrpSpPr/>
          <p:nvPr/>
        </p:nvGrpSpPr>
        <p:grpSpPr>
          <a:xfrm>
            <a:off x="4896837" y="1630848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6905E8DF-74B9-C770-BC51-36BC5822A08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6517BABA-726F-7B1B-1EFA-3582C94F9AE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5188BB87-6D50-4753-BF10-7D789369725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2C1938FB-D36E-6BF6-CC47-3F66237EA0A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70B1D5E4-46F0-F74C-EFEA-FF3E13C4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44" y="1710294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EEEDF077-3D2C-F487-1E42-403F8546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FC4CE6BF-C056-5896-FEB8-68AEA85ACFCA}"/>
              </a:ext>
            </a:extLst>
          </p:cNvPr>
          <p:cNvSpPr/>
          <p:nvPr/>
        </p:nvSpPr>
        <p:spPr>
          <a:xfrm>
            <a:off x="507632" y="1427562"/>
            <a:ext cx="3895805" cy="304262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8" name="Google Shape;228;p38">
            <a:extLst>
              <a:ext uri="{FF2B5EF4-FFF2-40B4-BE49-F238E27FC236}">
                <a16:creationId xmlns:a16="http://schemas.microsoft.com/office/drawing/2014/main" id="{088A4B80-A61B-0255-D485-F5A9F40C4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3706" y="639859"/>
            <a:ext cx="975874" cy="317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</a:t>
            </a:r>
            <a:r>
              <a:rPr lang="en" sz="1100" dirty="0" err="1"/>
              <a:t>exemplos</a:t>
            </a:r>
            <a:endParaRPr sz="1100" dirty="0"/>
          </a:p>
        </p:txBody>
      </p:sp>
      <p:sp>
        <p:nvSpPr>
          <p:cNvPr id="4" name="Google Shape;356;p48">
            <a:extLst>
              <a:ext uri="{FF2B5EF4-FFF2-40B4-BE49-F238E27FC236}">
                <a16:creationId xmlns:a16="http://schemas.microsoft.com/office/drawing/2014/main" id="{37CE50EF-1574-D67E-CAA9-B9FF5A56F042}"/>
              </a:ext>
            </a:extLst>
          </p:cNvPr>
          <p:cNvSpPr txBox="1">
            <a:spLocks/>
          </p:cNvSpPr>
          <p:nvPr/>
        </p:nvSpPr>
        <p:spPr>
          <a:xfrm>
            <a:off x="507632" y="484471"/>
            <a:ext cx="345733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9A018-5B41-AAC8-F7ED-C6EC155F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9" y="2964829"/>
            <a:ext cx="3526487" cy="1376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03EA3-2DAA-7BCA-4AF6-31F86B20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01" y="1570843"/>
            <a:ext cx="3526487" cy="1376503"/>
          </a:xfrm>
          <a:prstGeom prst="rect">
            <a:avLst/>
          </a:prstGeom>
        </p:spPr>
      </p:pic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88FEEEFC-B9D0-EE92-7CA2-4634374EDFC6}"/>
              </a:ext>
            </a:extLst>
          </p:cNvPr>
          <p:cNvSpPr/>
          <p:nvPr/>
        </p:nvSpPr>
        <p:spPr>
          <a:xfrm>
            <a:off x="4941320" y="1427560"/>
            <a:ext cx="3565392" cy="760469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FDA120-4CFD-BDBF-9E47-90FCD9A4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398" y="1523031"/>
            <a:ext cx="3380395" cy="2500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E2A8AB-EEBC-BCCC-4B7E-DF530A6B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98" y="1839748"/>
            <a:ext cx="3380395" cy="205933"/>
          </a:xfrm>
          <a:prstGeom prst="rect">
            <a:avLst/>
          </a:prstGeom>
        </p:spPr>
      </p:pic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CA60D8B-95CA-14A8-E2D6-95CD34C648C8}"/>
              </a:ext>
            </a:extLst>
          </p:cNvPr>
          <p:cNvSpPr/>
          <p:nvPr/>
        </p:nvSpPr>
        <p:spPr>
          <a:xfrm>
            <a:off x="4941320" y="2480024"/>
            <a:ext cx="3565392" cy="1990164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995BEAC-26A9-A159-28BC-DA5BAF77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766" y="2619189"/>
            <a:ext cx="3331013" cy="8437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740DD49-9C0F-A916-0143-9DA121477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398" y="3486852"/>
            <a:ext cx="3346381" cy="8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3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71EA7F2A-B9CE-1200-A70D-2C875DAD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0CC7A4A6-CB51-7872-CCCB-EA358E99F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18E23C-AE9C-7D77-7E3A-51DD1523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92AD21F-9777-5DC7-F090-96B07B3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280C92D9-D1F4-C28E-35F0-27EEF6AE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104E65F0-E7D8-A4AB-EA81-15E821248C70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0F714E25-D487-A701-DD83-63A0BD8C032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913406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0C19EF3E-F73F-3172-C73C-781239C3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6513FF1D-38C6-5990-41E1-8E4979B649CF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/>
              <a:t>&lt;</a:t>
            </a:r>
            <a:r>
              <a:rPr lang="pt-PT" sz="1050" dirty="0" err="1"/>
              <a:t>Swiper</a:t>
            </a:r>
            <a:endParaRPr lang="pt-PT" sz="1050" dirty="0"/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slidesPerView</a:t>
            </a:r>
            <a:r>
              <a:rPr lang="pt-PT" sz="1050" dirty="0"/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autoplay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delay</a:t>
            </a:r>
            <a:r>
              <a:rPr lang="pt-PT" sz="1050" dirty="0"/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disableOnInteraction</a:t>
            </a:r>
            <a:r>
              <a:rPr lang="pt-PT" sz="1050" dirty="0"/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loop</a:t>
            </a:r>
            <a:r>
              <a:rPr lang="pt-PT" sz="1050" dirty="0"/>
              <a:t> = {</a:t>
            </a:r>
            <a:r>
              <a:rPr lang="pt-PT" sz="1050" dirty="0" err="1"/>
              <a:t>true</a:t>
            </a:r>
            <a:r>
              <a:rPr lang="pt-PT" sz="1050" dirty="0"/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4617CB70-17BA-434D-5169-6684BBC6CCC7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/>
              <a:t>breakpoints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&gt; &lt;/</a:t>
            </a:r>
            <a:r>
              <a:rPr lang="pt-PT" sz="1050" dirty="0" err="1"/>
              <a:t>Swiper</a:t>
            </a:r>
            <a:r>
              <a:rPr lang="pt-PT" sz="105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41773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5CE03D-7D4C-28AF-E055-E103EF52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978D331-1F7F-3B9B-6A62-75C85EDE8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6525CAA7-6224-4B93-EB6A-4718646B5B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07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 descr="Google Cloud&quot; Icon - Download for free – Iconduck">
            <a:extLst>
              <a:ext uri="{FF2B5EF4-FFF2-40B4-BE49-F238E27FC236}">
                <a16:creationId xmlns:a16="http://schemas.microsoft.com/office/drawing/2014/main" id="{D1BC5EEF-9825-0C97-F92E-6B62A8F1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4" y="2343824"/>
            <a:ext cx="889000" cy="7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669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8CA9A0FD-E164-1B55-0F00-67E06EB8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185B3C5-261F-A108-D4A2-CFEAB3E295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8F240A1C-712E-D9EA-5090-37EF27879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9F4CC6FB-E222-176D-FB60-618B566D3B2F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5CD9AFCE-89AF-1521-4951-71E5B8EF756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B0ECEB9F-8903-18BC-DB26-EA66507FA65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176DEBDB-1F71-0D53-D470-FDC9F8C0AF8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144C7735-E123-C149-B9DD-D230BE73AEE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E0E1F03C-0533-C2B1-6B26-BB25E478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309046CA-AA07-AA8B-D8D2-F6C38930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C3D7C600-96E4-F209-0B24-6C0033D3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DA48EFEB-03E8-43B1-5EEF-86EC6C94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1E67094E-D13C-70D3-C9E2-1A91D272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2E8F2B79-3B1A-64D2-C4B4-9874C14C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F13FB721-AEE0-C10D-F3B3-0912EEF6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30F60A6A-062A-98B0-5A1F-BDD67881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739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715100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253524" y="1456972"/>
            <a:ext cx="3318474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Índice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715100" y="21931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253524" y="2193180"/>
            <a:ext cx="2798521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4452097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3"/>
          </p:nvPr>
        </p:nvSpPr>
        <p:spPr>
          <a:xfrm>
            <a:off x="4990598" y="1456972"/>
            <a:ext cx="3305966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Ferramentas e tecnologias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4"/>
          </p:nvPr>
        </p:nvSpPr>
        <p:spPr>
          <a:xfrm>
            <a:off x="4452097" y="2193169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06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5"/>
          </p:nvPr>
        </p:nvSpPr>
        <p:spPr>
          <a:xfrm>
            <a:off x="4990598" y="2193166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Desenvolvimento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54FA86A-DF8B-3A6F-DD53-A4012387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638"/>
          <a:stretch/>
        </p:blipFill>
        <p:spPr>
          <a:xfrm>
            <a:off x="1948008" y="609513"/>
            <a:ext cx="394000" cy="399673"/>
          </a:xfrm>
          <a:prstGeom prst="rect">
            <a:avLst/>
          </a:prstGeom>
        </p:spPr>
      </p:pic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AF7D4AB0-DECB-7836-9E33-2BEA65D5A33C}"/>
              </a:ext>
            </a:extLst>
          </p:cNvPr>
          <p:cNvSpPr txBox="1">
            <a:spLocks/>
          </p:cNvSpPr>
          <p:nvPr/>
        </p:nvSpPr>
        <p:spPr>
          <a:xfrm>
            <a:off x="715100" y="2878972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03</a:t>
            </a:r>
          </a:p>
        </p:txBody>
      </p:sp>
      <p:sp>
        <p:nvSpPr>
          <p:cNvPr id="20" name="Google Shape;210;p37">
            <a:extLst>
              <a:ext uri="{FF2B5EF4-FFF2-40B4-BE49-F238E27FC236}">
                <a16:creationId xmlns:a16="http://schemas.microsoft.com/office/drawing/2014/main" id="{79E9508C-738E-A0B2-209A-46C7295C03E8}"/>
              </a:ext>
            </a:extLst>
          </p:cNvPr>
          <p:cNvSpPr txBox="1">
            <a:spLocks/>
          </p:cNvSpPr>
          <p:nvPr/>
        </p:nvSpPr>
        <p:spPr>
          <a:xfrm>
            <a:off x="1253524" y="2878980"/>
            <a:ext cx="2798521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/>
              <a:t>Metodologia</a:t>
            </a:r>
          </a:p>
        </p:txBody>
      </p:sp>
      <p:sp>
        <p:nvSpPr>
          <p:cNvPr id="21" name="Google Shape;209;p37">
            <a:extLst>
              <a:ext uri="{FF2B5EF4-FFF2-40B4-BE49-F238E27FC236}">
                <a16:creationId xmlns:a16="http://schemas.microsoft.com/office/drawing/2014/main" id="{22B328D9-2AF6-FD0A-1ED4-AD3B82D7A97C}"/>
              </a:ext>
            </a:extLst>
          </p:cNvPr>
          <p:cNvSpPr txBox="1">
            <a:spLocks/>
          </p:cNvSpPr>
          <p:nvPr/>
        </p:nvSpPr>
        <p:spPr>
          <a:xfrm>
            <a:off x="715100" y="3564756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04</a:t>
            </a:r>
          </a:p>
        </p:txBody>
      </p:sp>
      <p:sp>
        <p:nvSpPr>
          <p:cNvPr id="22" name="Google Shape;210;p37">
            <a:extLst>
              <a:ext uri="{FF2B5EF4-FFF2-40B4-BE49-F238E27FC236}">
                <a16:creationId xmlns:a16="http://schemas.microsoft.com/office/drawing/2014/main" id="{E4104351-33AA-1BE2-E384-593E95948C63}"/>
              </a:ext>
            </a:extLst>
          </p:cNvPr>
          <p:cNvSpPr txBox="1">
            <a:spLocks/>
          </p:cNvSpPr>
          <p:nvPr/>
        </p:nvSpPr>
        <p:spPr>
          <a:xfrm>
            <a:off x="1253524" y="3564764"/>
            <a:ext cx="2798521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/>
              <a:t>Planeamento</a:t>
            </a:r>
          </a:p>
        </p:txBody>
      </p:sp>
      <p:sp>
        <p:nvSpPr>
          <p:cNvPr id="23" name="Google Shape;217;p37">
            <a:extLst>
              <a:ext uri="{FF2B5EF4-FFF2-40B4-BE49-F238E27FC236}">
                <a16:creationId xmlns:a16="http://schemas.microsoft.com/office/drawing/2014/main" id="{72596681-10CD-14D4-4B1B-45FDFE42ECEB}"/>
              </a:ext>
            </a:extLst>
          </p:cNvPr>
          <p:cNvSpPr txBox="1">
            <a:spLocks/>
          </p:cNvSpPr>
          <p:nvPr/>
        </p:nvSpPr>
        <p:spPr>
          <a:xfrm>
            <a:off x="4452097" y="2878972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07</a:t>
            </a:r>
          </a:p>
        </p:txBody>
      </p:sp>
      <p:sp>
        <p:nvSpPr>
          <p:cNvPr id="24" name="Google Shape;218;p37">
            <a:extLst>
              <a:ext uri="{FF2B5EF4-FFF2-40B4-BE49-F238E27FC236}">
                <a16:creationId xmlns:a16="http://schemas.microsoft.com/office/drawing/2014/main" id="{26C6D85F-A91C-3145-FF88-2E381ED56456}"/>
              </a:ext>
            </a:extLst>
          </p:cNvPr>
          <p:cNvSpPr txBox="1">
            <a:spLocks/>
          </p:cNvSpPr>
          <p:nvPr/>
        </p:nvSpPr>
        <p:spPr>
          <a:xfrm>
            <a:off x="4990598" y="2878969"/>
            <a:ext cx="3204366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Demonstração prática</a:t>
            </a:r>
          </a:p>
        </p:txBody>
      </p:sp>
      <p:sp>
        <p:nvSpPr>
          <p:cNvPr id="25" name="Google Shape;217;p37">
            <a:extLst>
              <a:ext uri="{FF2B5EF4-FFF2-40B4-BE49-F238E27FC236}">
                <a16:creationId xmlns:a16="http://schemas.microsoft.com/office/drawing/2014/main" id="{99D2722D-F6BF-9D88-A37C-D67DC2ED8966}"/>
              </a:ext>
            </a:extLst>
          </p:cNvPr>
          <p:cNvSpPr txBox="1">
            <a:spLocks/>
          </p:cNvSpPr>
          <p:nvPr/>
        </p:nvSpPr>
        <p:spPr>
          <a:xfrm>
            <a:off x="4452097" y="3564756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08</a:t>
            </a:r>
          </a:p>
        </p:txBody>
      </p:sp>
      <p:sp>
        <p:nvSpPr>
          <p:cNvPr id="26" name="Google Shape;218;p37">
            <a:extLst>
              <a:ext uri="{FF2B5EF4-FFF2-40B4-BE49-F238E27FC236}">
                <a16:creationId xmlns:a16="http://schemas.microsoft.com/office/drawing/2014/main" id="{02F3F254-3D3B-7B85-8752-CB5931EB9E96}"/>
              </a:ext>
            </a:extLst>
          </p:cNvPr>
          <p:cNvSpPr txBox="1">
            <a:spLocks/>
          </p:cNvSpPr>
          <p:nvPr/>
        </p:nvSpPr>
        <p:spPr>
          <a:xfrm>
            <a:off x="4990598" y="3564753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Conclusão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0E6289B1-41EB-A3B7-E336-CF899D79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AD1F06C-2B6C-B24E-29F2-38CFBD952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F78D7318-9ED9-73F5-D306-254226FC4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20ED38A9-A55F-F62E-C296-A53B2F51C627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69FB7F1F-FA54-6ABE-DCE1-E2193478270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7EC59C05-DC57-D9AB-8AAF-386D855866FC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47ECCFC7-55FD-0ABB-B1CB-E811C6F86EEC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6706BEA4-2023-911D-A07A-3DDB3B7FC690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58EE4B6-9524-8F24-214E-2551034C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D1702673-F0EC-6A9D-8555-2374660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14964CC1-646D-3CA5-E03E-D0EA617F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3ADC6E39-AA10-7CD2-787A-36236410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773CD848-B094-09FC-3237-4FE19559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974E2756-5D6D-BA78-202C-5411EBC2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6D93424E-DD1F-2106-F556-972618AB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C32BDE28-230F-A0C8-746D-C967592A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CCED1CE-4AF3-2310-DA97-4DA49BEBC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9885" y="1702448"/>
            <a:ext cx="1484560" cy="1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07785" y="315547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Instalação</a:t>
            </a:r>
            <a:r>
              <a:rPr lang="en" dirty="0"/>
              <a:t> do mongoose e next-auth</a:t>
            </a:r>
            <a:endParaRPr dirty="0"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"/>
          </p:nvPr>
        </p:nvSpPr>
        <p:spPr>
          <a:xfrm>
            <a:off x="2053885" y="2581890"/>
            <a:ext cx="1096767" cy="39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mongodb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707685" y="1227789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</a:t>
            </a:r>
            <a:r>
              <a:rPr lang="pt-PT" dirty="0"/>
              <a:t> </a:t>
            </a:r>
            <a:r>
              <a:rPr lang="pt-PT" dirty="0" err="1"/>
              <a:t>mongoose</a:t>
            </a:r>
            <a:endParaRPr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AABF8BC-8F9E-21B5-F3FC-58484B19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834080" y="1795749"/>
            <a:ext cx="644205" cy="542206"/>
          </a:xfrm>
          <a:prstGeom prst="rect">
            <a:avLst/>
          </a:prstGeom>
        </p:spPr>
      </p:pic>
      <p:sp>
        <p:nvSpPr>
          <p:cNvPr id="12" name="Google Shape;266;p43">
            <a:extLst>
              <a:ext uri="{FF2B5EF4-FFF2-40B4-BE49-F238E27FC236}">
                <a16:creationId xmlns:a16="http://schemas.microsoft.com/office/drawing/2014/main" id="{E01DE8EB-71F2-21CD-CBE3-B0A06B69D5D4}"/>
              </a:ext>
            </a:extLst>
          </p:cNvPr>
          <p:cNvSpPr txBox="1">
            <a:spLocks/>
          </p:cNvSpPr>
          <p:nvPr/>
        </p:nvSpPr>
        <p:spPr>
          <a:xfrm>
            <a:off x="1495085" y="1940522"/>
            <a:ext cx="19180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node_modules</a:t>
            </a:r>
            <a:endParaRPr lang="pt-PT" dirty="0"/>
          </a:p>
        </p:txBody>
      </p:sp>
      <p:sp>
        <p:nvSpPr>
          <p:cNvPr id="13" name="Google Shape;265;p43">
            <a:extLst>
              <a:ext uri="{FF2B5EF4-FFF2-40B4-BE49-F238E27FC236}">
                <a16:creationId xmlns:a16="http://schemas.microsoft.com/office/drawing/2014/main" id="{7B0398CB-B8D5-F9CA-DB45-C6534B1F1C4A}"/>
              </a:ext>
            </a:extLst>
          </p:cNvPr>
          <p:cNvSpPr txBox="1">
            <a:spLocks/>
          </p:cNvSpPr>
          <p:nvPr/>
        </p:nvSpPr>
        <p:spPr>
          <a:xfrm>
            <a:off x="2053885" y="2962891"/>
            <a:ext cx="4153234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mongodb-connection-string-url</a:t>
            </a:r>
            <a:endParaRPr lang="pt-PT" dirty="0"/>
          </a:p>
        </p:txBody>
      </p:sp>
      <p:sp>
        <p:nvSpPr>
          <p:cNvPr id="14" name="Google Shape;265;p43">
            <a:extLst>
              <a:ext uri="{FF2B5EF4-FFF2-40B4-BE49-F238E27FC236}">
                <a16:creationId xmlns:a16="http://schemas.microsoft.com/office/drawing/2014/main" id="{551A8CC8-8DF3-1639-7471-D672B44D1B40}"/>
              </a:ext>
            </a:extLst>
          </p:cNvPr>
          <p:cNvSpPr txBox="1">
            <a:spLocks/>
          </p:cNvSpPr>
          <p:nvPr/>
        </p:nvSpPr>
        <p:spPr>
          <a:xfrm>
            <a:off x="2070818" y="3354157"/>
            <a:ext cx="1096767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mongoose</a:t>
            </a:r>
            <a:endParaRPr lang="pt-PT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A00F60-5A9C-E655-B4DD-97413C56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511072"/>
            <a:ext cx="418340" cy="3521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353E9B-D13F-7D47-98DB-B05605A2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912479"/>
            <a:ext cx="418340" cy="3521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6D9C27-5B78-BCD2-F361-43D0C51F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605497" y="3303022"/>
            <a:ext cx="418340" cy="35210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60B4A75-781F-DD9A-3C6E-786E15508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08563">
            <a:off x="5118650" y="2818648"/>
            <a:ext cx="732384" cy="61642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E1C3C16-D47C-4AEF-DC9A-02CD565DB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680" y="644789"/>
            <a:ext cx="4055534" cy="2271099"/>
          </a:xfrm>
          <a:prstGeom prst="rect">
            <a:avLst/>
          </a:prstGeom>
        </p:spPr>
      </p:pic>
      <p:sp>
        <p:nvSpPr>
          <p:cNvPr id="23" name="Google Shape;266;p43">
            <a:extLst>
              <a:ext uri="{FF2B5EF4-FFF2-40B4-BE49-F238E27FC236}">
                <a16:creationId xmlns:a16="http://schemas.microsoft.com/office/drawing/2014/main" id="{3F51049B-4311-82CC-CA6B-919E4C4E7846}"/>
              </a:ext>
            </a:extLst>
          </p:cNvPr>
          <p:cNvSpPr txBox="1">
            <a:spLocks/>
          </p:cNvSpPr>
          <p:nvPr/>
        </p:nvSpPr>
        <p:spPr>
          <a:xfrm>
            <a:off x="715000" y="4098627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next-auth@latest</a:t>
            </a:r>
            <a:endParaRPr lang="pt-PT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F5E027-7601-5036-C0B4-AF9B73DD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780912">
            <a:off x="3554751" y="4469396"/>
            <a:ext cx="400624" cy="337192"/>
          </a:xfrm>
          <a:prstGeom prst="rect">
            <a:avLst/>
          </a:prstGeom>
        </p:spPr>
      </p:pic>
      <p:pic>
        <p:nvPicPr>
          <p:cNvPr id="25" name="Picture 22" descr="NextAuth.js">
            <a:extLst>
              <a:ext uri="{FF2B5EF4-FFF2-40B4-BE49-F238E27FC236}">
                <a16:creationId xmlns:a16="http://schemas.microsoft.com/office/drawing/2014/main" id="{39410902-6D2A-0626-95D8-50BE6AF6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7" y="4291812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298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410512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token 0Auth</a:t>
            </a:r>
            <a:endParaRPr dirty="0"/>
          </a:p>
        </p:txBody>
      </p:sp>
      <p:sp>
        <p:nvSpPr>
          <p:cNvPr id="476" name="Google Shape;476;p58"/>
          <p:cNvSpPr txBox="1">
            <a:spLocks noGrp="1"/>
          </p:cNvSpPr>
          <p:nvPr>
            <p:ph type="body" idx="1"/>
          </p:nvPr>
        </p:nvSpPr>
        <p:spPr>
          <a:xfrm>
            <a:off x="4165610" y="2758859"/>
            <a:ext cx="4241790" cy="1363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token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do Google é uma credencial que, após autorização do utilizador, permite a uma aplicação aceder de forma segura e temporária a recursos específicos da sua conta Google, sem necessidade de partilhar a palavra-passe.</a:t>
            </a:r>
          </a:p>
        </p:txBody>
      </p:sp>
      <p:grpSp>
        <p:nvGrpSpPr>
          <p:cNvPr id="477" name="Google Shape;477;p58"/>
          <p:cNvGrpSpPr/>
          <p:nvPr/>
        </p:nvGrpSpPr>
        <p:grpSpPr>
          <a:xfrm>
            <a:off x="1289728" y="884101"/>
            <a:ext cx="2479134" cy="3375292"/>
            <a:chOff x="1655550" y="790900"/>
            <a:chExt cx="2510262" cy="3417671"/>
          </a:xfrm>
        </p:grpSpPr>
        <p:sp>
          <p:nvSpPr>
            <p:cNvPr id="478" name="Google Shape;478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D9856A7-9E08-361C-EBCD-D963119F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56" y="1005809"/>
            <a:ext cx="2195977" cy="3134777"/>
          </a:xfrm>
          <a:prstGeom prst="rect">
            <a:avLst/>
          </a:prstGeom>
        </p:spPr>
      </p:pic>
      <p:sp>
        <p:nvSpPr>
          <p:cNvPr id="4" name="Google Shape;475;p58">
            <a:extLst>
              <a:ext uri="{FF2B5EF4-FFF2-40B4-BE49-F238E27FC236}">
                <a16:creationId xmlns:a16="http://schemas.microsoft.com/office/drawing/2014/main" id="{0366DDB9-1433-8DD3-18B4-F8B3F6E3945F}"/>
              </a:ext>
            </a:extLst>
          </p:cNvPr>
          <p:cNvSpPr txBox="1">
            <a:spLocks/>
          </p:cNvSpPr>
          <p:nvPr/>
        </p:nvSpPr>
        <p:spPr>
          <a:xfrm>
            <a:off x="4302272" y="2212730"/>
            <a:ext cx="410512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500" dirty="0"/>
              <a:t>O que é o </a:t>
            </a:r>
            <a:r>
              <a:rPr lang="pt-PT" sz="1500" dirty="0" err="1"/>
              <a:t>token</a:t>
            </a:r>
            <a:r>
              <a:rPr lang="pt-PT" sz="1500" dirty="0"/>
              <a:t> 0Auth?</a:t>
            </a:r>
          </a:p>
        </p:txBody>
      </p:sp>
    </p:spTree>
    <p:extLst>
      <p:ext uri="{BB962C8B-B14F-4D97-AF65-F5344CB8AC3E}">
        <p14:creationId xmlns:p14="http://schemas.microsoft.com/office/powerpoint/2010/main" val="64861164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0C8119A7-8585-0348-2D1E-5CC46696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>
            <a:extLst>
              <a:ext uri="{FF2B5EF4-FFF2-40B4-BE49-F238E27FC236}">
                <a16:creationId xmlns:a16="http://schemas.microsoft.com/office/drawing/2014/main" id="{97BD6AC5-8C70-32FE-FE69-263282C7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137" y="495301"/>
            <a:ext cx="617612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um </a:t>
            </a:r>
            <a:r>
              <a:rPr lang="en" dirty="0" err="1"/>
              <a:t>ambiente</a:t>
            </a:r>
            <a:r>
              <a:rPr lang="en" dirty="0"/>
              <a:t> </a:t>
            </a:r>
            <a:r>
              <a:rPr lang="en" dirty="0" err="1"/>
              <a:t>seguro</a:t>
            </a:r>
            <a:endParaRPr dirty="0"/>
          </a:p>
        </p:txBody>
      </p:sp>
      <p:sp>
        <p:nvSpPr>
          <p:cNvPr id="490" name="Google Shape;490;p59">
            <a:extLst>
              <a:ext uri="{FF2B5EF4-FFF2-40B4-BE49-F238E27FC236}">
                <a16:creationId xmlns:a16="http://schemas.microsoft.com/office/drawing/2014/main" id="{C8C295F6-A33D-879F-F2BB-339B1CBF0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138" y="1083547"/>
            <a:ext cx="7742462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Para proteger as credenciais do cliente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da Google, como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ID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e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Secret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, devemos armazená-las num ficheiro chamado .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env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. Este ficheiro permite guardar informações sensíveis de forma segura e separada do código.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4D168E-B567-F3A4-64A0-F3B5A3A8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" y="2108198"/>
            <a:ext cx="2379015" cy="254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7685D9-18C7-2B93-B65A-7DC6A7BF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69274">
            <a:off x="3712132" y="3768675"/>
            <a:ext cx="732384" cy="616423"/>
          </a:xfrm>
          <a:prstGeom prst="rect">
            <a:avLst/>
          </a:prstGeom>
        </p:spPr>
      </p:pic>
      <p:sp>
        <p:nvSpPr>
          <p:cNvPr id="5" name="Google Shape;490;p59">
            <a:extLst>
              <a:ext uri="{FF2B5EF4-FFF2-40B4-BE49-F238E27FC236}">
                <a16:creationId xmlns:a16="http://schemas.microsoft.com/office/drawing/2014/main" id="{FBA52694-507E-BE6B-A123-206EA1B9F88C}"/>
              </a:ext>
            </a:extLst>
          </p:cNvPr>
          <p:cNvSpPr txBox="1">
            <a:spLocks/>
          </p:cNvSpPr>
          <p:nvPr/>
        </p:nvSpPr>
        <p:spPr>
          <a:xfrm>
            <a:off x="4019055" y="3119870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FADB46-4399-1A06-A8F8-E5BA09A0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6200000" flipV="1">
            <a:off x="4351864" y="2418683"/>
            <a:ext cx="732384" cy="578413"/>
          </a:xfrm>
          <a:prstGeom prst="rect">
            <a:avLst/>
          </a:prstGeom>
        </p:spPr>
      </p:pic>
      <p:sp>
        <p:nvSpPr>
          <p:cNvPr id="7" name="Google Shape;490;p59">
            <a:extLst>
              <a:ext uri="{FF2B5EF4-FFF2-40B4-BE49-F238E27FC236}">
                <a16:creationId xmlns:a16="http://schemas.microsoft.com/office/drawing/2014/main" id="{FA018E6C-54EE-763E-33B3-C8402F9EC178}"/>
              </a:ext>
            </a:extLst>
          </p:cNvPr>
          <p:cNvSpPr txBox="1">
            <a:spLocks/>
          </p:cNvSpPr>
          <p:nvPr/>
        </p:nvSpPr>
        <p:spPr>
          <a:xfrm>
            <a:off x="5287738" y="220620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GOOGLE_CLIENT_ID = (...)</a:t>
            </a:r>
          </a:p>
          <a:p>
            <a:pPr marL="0" indent="0">
              <a:buFont typeface="Albert Sans"/>
              <a:buNone/>
            </a:pPr>
            <a:r>
              <a:rPr lang="pt-PT" dirty="0"/>
              <a:t>GOOGLE_CLIENT_SECRET = (...)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BE028C-69E3-E734-F892-2D7DD3ADE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477324" flipV="1">
            <a:off x="7397419" y="2946812"/>
            <a:ext cx="732384" cy="578413"/>
          </a:xfrm>
          <a:prstGeom prst="rect">
            <a:avLst/>
          </a:prstGeom>
        </p:spPr>
      </p:pic>
      <p:pic>
        <p:nvPicPr>
          <p:cNvPr id="4098" name="Picture 2" descr="lock&quot; Icon - Download for free – Iconduck">
            <a:extLst>
              <a:ext uri="{FF2B5EF4-FFF2-40B4-BE49-F238E27FC236}">
                <a16:creationId xmlns:a16="http://schemas.microsoft.com/office/drawing/2014/main" id="{8B82A839-1470-5714-CBC6-10ECA1E6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41" y="3474309"/>
            <a:ext cx="598194" cy="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016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86FAD1-6E80-1F9E-677D-0B30CC8E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>
            <a:extLst>
              <a:ext uri="{FF2B5EF4-FFF2-40B4-BE49-F238E27FC236}">
                <a16:creationId xmlns:a16="http://schemas.microsoft.com/office/drawing/2014/main" id="{3C797AF6-B199-E3FB-4844-A7535108AF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9632" y="1998575"/>
            <a:ext cx="4144766" cy="1227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 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client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’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   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}</a:t>
            </a:r>
          </a:p>
        </p:txBody>
      </p:sp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DFC6775B-648A-11A5-B5E2-0CE0539BB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</a:t>
            </a:r>
            <a:r>
              <a:rPr lang="en" dirty="0" err="1"/>
              <a:t>sessões</a:t>
            </a:r>
            <a:endParaRPr dirty="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76288372-8C2A-6EA5-74D9-31ACDD3FC1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1590942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</a:t>
            </a:r>
            <a:r>
              <a:rPr lang="pt-PT" dirty="0" err="1"/>
              <a:t>Providers.js</a:t>
            </a:r>
            <a:endParaRPr dirty="0"/>
          </a:p>
        </p:txBody>
      </p:sp>
      <p:sp>
        <p:nvSpPr>
          <p:cNvPr id="296" name="Google Shape;296;p45">
            <a:extLst>
              <a:ext uri="{FF2B5EF4-FFF2-40B4-BE49-F238E27FC236}">
                <a16:creationId xmlns:a16="http://schemas.microsoft.com/office/drawing/2014/main" id="{431977CB-3092-3886-8D53-A8ABB16B425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10721" y="2006250"/>
            <a:ext cx="3928478" cy="260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 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}) {</a:t>
            </a:r>
            <a:b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</a:b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</a:p>
          <a:p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       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/&gt;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);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45">
            <a:extLst>
              <a:ext uri="{FF2B5EF4-FFF2-40B4-BE49-F238E27FC236}">
                <a16:creationId xmlns:a16="http://schemas.microsoft.com/office/drawing/2014/main" id="{A0281048-768F-21EA-60A8-E5D003225ED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29203" y="1598617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/_</a:t>
            </a:r>
            <a:r>
              <a:rPr lang="pt-PT" dirty="0" err="1"/>
              <a:t>app.js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884971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BE067F01-A6C4-DC2A-25E6-C8E7E24B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D9C71C56-9EA0-29AE-6CD1-E29F934038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832" y="989117"/>
            <a:ext cx="4398768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/google"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[</a:t>
            </a:r>
          </a:p>
          <a:p>
            <a:r>
              <a:rPr lang="pt-PT" sz="11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clientId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process.env.GOOGLE_CLIENT_ID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clientSecret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process.env.GOOGLE_CLIENT_SECRET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}),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],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C5B408CC-C6AB-089A-C223-E3668DAC6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2117"/>
            <a:ext cx="42125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../</a:t>
            </a:r>
            <a:r>
              <a:rPr lang="pt-PT" sz="2000" dirty="0" err="1"/>
              <a:t>pages</a:t>
            </a:r>
            <a:r>
              <a:rPr lang="pt-PT" sz="2000" dirty="0"/>
              <a:t>/</a:t>
            </a:r>
            <a:r>
              <a:rPr lang="pt-PT" sz="2000" dirty="0" err="1"/>
              <a:t>api</a:t>
            </a:r>
            <a:r>
              <a:rPr lang="pt-PT" sz="2000" dirty="0"/>
              <a:t>/</a:t>
            </a:r>
            <a:r>
              <a:rPr lang="pt-PT" sz="2000" dirty="0" err="1"/>
              <a:t>auth</a:t>
            </a:r>
            <a:r>
              <a:rPr lang="pt-PT" sz="2000" dirty="0"/>
              <a:t>/[...</a:t>
            </a:r>
            <a:r>
              <a:rPr lang="pt-PT" sz="2000" dirty="0" err="1"/>
              <a:t>nextauth</a:t>
            </a:r>
            <a:r>
              <a:rPr lang="pt-PT" sz="2000" dirty="0"/>
              <a:t>].</a:t>
            </a:r>
            <a:r>
              <a:rPr lang="pt-PT" sz="2000" dirty="0" err="1"/>
              <a:t>js</a:t>
            </a:r>
            <a:endParaRPr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460DF-7378-72BF-C174-7CDC5EE1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4621">
            <a:off x="4288110" y="2767845"/>
            <a:ext cx="732384" cy="616423"/>
          </a:xfrm>
          <a:prstGeom prst="rect">
            <a:avLst/>
          </a:prstGeom>
        </p:spPr>
      </p:pic>
      <p:sp>
        <p:nvSpPr>
          <p:cNvPr id="9" name="Google Shape;264;p43">
            <a:extLst>
              <a:ext uri="{FF2B5EF4-FFF2-40B4-BE49-F238E27FC236}">
                <a16:creationId xmlns:a16="http://schemas.microsoft.com/office/drawing/2014/main" id="{746B17B5-C556-A94D-E6A2-35286F2947A9}"/>
              </a:ext>
            </a:extLst>
          </p:cNvPr>
          <p:cNvSpPr txBox="1">
            <a:spLocks/>
          </p:cNvSpPr>
          <p:nvPr/>
        </p:nvSpPr>
        <p:spPr>
          <a:xfrm>
            <a:off x="5490156" y="1203438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login</a:t>
            </a:r>
          </a:p>
        </p:txBody>
      </p:sp>
      <p:sp>
        <p:nvSpPr>
          <p:cNvPr id="10" name="Google Shape;263;p43">
            <a:extLst>
              <a:ext uri="{FF2B5EF4-FFF2-40B4-BE49-F238E27FC236}">
                <a16:creationId xmlns:a16="http://schemas.microsoft.com/office/drawing/2014/main" id="{D6D4073F-FBA8-B2A8-F0B7-DE20D9DB950E}"/>
              </a:ext>
            </a:extLst>
          </p:cNvPr>
          <p:cNvSpPr txBox="1">
            <a:spLocks/>
          </p:cNvSpPr>
          <p:nvPr/>
        </p:nvSpPr>
        <p:spPr>
          <a:xfrm>
            <a:off x="5341566" y="1595539"/>
            <a:ext cx="3595261" cy="54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signIn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"google"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} 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0A70E2-4721-F39A-25E8-357559F44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1" b="89552" l="10000" r="91905">
                        <a14:foregroundMark x1="89524" y1="21642" x2="91905" y2="64925"/>
                        <a14:foregroundMark x1="91905" y1="64925" x2="90000" y2="79851"/>
                        <a14:foregroundMark x1="27143" y1="50746" x2="45238" y2="50000"/>
                        <a14:foregroundMark x1="45238" y1="50000" x2="69048" y2="50746"/>
                        <a14:foregroundMark x1="69524" y1="61194" x2="41429" y2="53731"/>
                        <a14:foregroundMark x1="41429" y1="53731" x2="26190" y2="53731"/>
                        <a14:foregroundMark x1="26190" y1="53731" x2="26190" y2="53731"/>
                        <a14:foregroundMark x1="40476" y1="61194" x2="54762" y2="58209"/>
                        <a14:foregroundMark x1="54762" y1="58209" x2="59524" y2="54478"/>
                        <a14:foregroundMark x1="11905" y1="20896" x2="10000" y2="76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0156" y="2096039"/>
            <a:ext cx="855808" cy="546087"/>
          </a:xfrm>
          <a:prstGeom prst="rect">
            <a:avLst/>
          </a:prstGeom>
        </p:spPr>
      </p:pic>
      <p:sp>
        <p:nvSpPr>
          <p:cNvPr id="12" name="Google Shape;264;p43">
            <a:extLst>
              <a:ext uri="{FF2B5EF4-FFF2-40B4-BE49-F238E27FC236}">
                <a16:creationId xmlns:a16="http://schemas.microsoft.com/office/drawing/2014/main" id="{107D774B-AF5D-D7D8-1EC8-A838C193E9B2}"/>
              </a:ext>
            </a:extLst>
          </p:cNvPr>
          <p:cNvSpPr txBox="1">
            <a:spLocks/>
          </p:cNvSpPr>
          <p:nvPr/>
        </p:nvSpPr>
        <p:spPr>
          <a:xfrm>
            <a:off x="5490156" y="2863091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</a:t>
            </a:r>
            <a:r>
              <a:rPr lang="pt-PT" sz="2000" dirty="0" err="1"/>
              <a:t>logout</a:t>
            </a:r>
            <a:endParaRPr lang="pt-PT" sz="2000" dirty="0"/>
          </a:p>
        </p:txBody>
      </p:sp>
      <p:sp>
        <p:nvSpPr>
          <p:cNvPr id="13" name="Google Shape;263;p43">
            <a:extLst>
              <a:ext uri="{FF2B5EF4-FFF2-40B4-BE49-F238E27FC236}">
                <a16:creationId xmlns:a16="http://schemas.microsoft.com/office/drawing/2014/main" id="{D5CEBBDC-B064-284D-5686-32A6FC937B15}"/>
              </a:ext>
            </a:extLst>
          </p:cNvPr>
          <p:cNvSpPr txBox="1">
            <a:spLocks/>
          </p:cNvSpPr>
          <p:nvPr/>
        </p:nvSpPr>
        <p:spPr>
          <a:xfrm>
            <a:off x="5355451" y="3248927"/>
            <a:ext cx="3492072" cy="5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signOut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signOut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 } &gt;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D1A6F6-A75F-AEF6-F363-83742F51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529" l="6098" r="95366">
                        <a14:foregroundMark x1="19024" y1="36765" x2="9024" y2="59412"/>
                        <a14:foregroundMark x1="9024" y1="59412" x2="10976" y2="84118"/>
                        <a14:foregroundMark x1="10976" y1="84118" x2="31220" y2="87647"/>
                        <a14:foregroundMark x1="31220" y1="87647" x2="69756" y2="86176"/>
                        <a14:foregroundMark x1="69756" y1="86176" x2="88049" y2="87647"/>
                        <a14:foregroundMark x1="88049" y1="87647" x2="93415" y2="64118"/>
                        <a14:foregroundMark x1="93415" y1="64118" x2="91463" y2="41471"/>
                        <a14:foregroundMark x1="36431" y1="37634" x2="19756" y2="36471"/>
                        <a14:foregroundMark x1="91463" y1="41471" x2="40554" y2="37921"/>
                        <a14:foregroundMark x1="10732" y1="37647" x2="13659" y2="67353"/>
                        <a14:foregroundMark x1="15122" y1="45882" x2="28293" y2="65294"/>
                        <a14:foregroundMark x1="28293" y1="65294" x2="31707" y2="66471"/>
                        <a14:foregroundMark x1="17561" y1="45000" x2="54634" y2="48824"/>
                        <a14:foregroundMark x1="20976" y1="49412" x2="70488" y2="57353"/>
                        <a14:foregroundMark x1="26341" y1="58235" x2="82683" y2="59118"/>
                        <a14:foregroundMark x1="44878" y1="40588" x2="83659" y2="52059"/>
                        <a14:foregroundMark x1="85366" y1="50294" x2="76341" y2="69706"/>
                        <a14:foregroundMark x1="76341" y1="69706" x2="56829" y2="73824"/>
                        <a14:foregroundMark x1="56829" y1="73824" x2="39756" y2="70882"/>
                        <a14:foregroundMark x1="87561" y1="54706" x2="80732" y2="77647"/>
                        <a14:foregroundMark x1="80732" y1="77647" x2="59512" y2="84706"/>
                        <a14:foregroundMark x1="59512" y1="84706" x2="16585" y2="73824"/>
                        <a14:foregroundMark x1="21220" y1="77059" x2="51707" y2="61471"/>
                        <a14:foregroundMark x1="14390" y1="64706" x2="62195" y2="62059"/>
                        <a14:foregroundMark x1="62195" y1="62059" x2="62683" y2="62059"/>
                        <a14:foregroundMark x1="62195" y1="64412" x2="44390" y2="64412"/>
                        <a14:foregroundMark x1="25610" y1="51176" x2="50732" y2="51471"/>
                        <a14:foregroundMark x1="41220" y1="48529" x2="27561" y2="50882"/>
                        <a14:foregroundMark x1="23902" y1="57059" x2="18537" y2="60588"/>
                        <a14:foregroundMark x1="17561" y1="65000" x2="23902" y2="60588"/>
                        <a14:foregroundMark x1="16341" y1="77647" x2="30732" y2="81176"/>
                        <a14:foregroundMark x1="8537" y1="68529" x2="7805" y2="44412"/>
                        <a14:foregroundMark x1="7805" y1="44412" x2="20732" y2="36176"/>
                        <a14:foregroundMark x1="15366" y1="37353" x2="10732" y2="37647"/>
                        <a14:foregroundMark x1="15610" y1="36765" x2="7805" y2="37059"/>
                        <a14:foregroundMark x1="7073" y1="38529" x2="10732" y2="35882"/>
                        <a14:foregroundMark x1="10244" y1="35882" x2="22439" y2="35882"/>
                        <a14:foregroundMark x1="25854" y1="35882" x2="35202" y2="35339"/>
                        <a14:foregroundMark x1="89256" y1="37461" x2="93659" y2="45882"/>
                        <a14:foregroundMark x1="35854" y1="37647" x2="75122" y2="37059"/>
                        <a14:foregroundMark x1="75122" y1="37059" x2="90244" y2="37647"/>
                        <a14:foregroundMark x1="90732" y1="38824" x2="95366" y2="84706"/>
                        <a14:foregroundMark x1="95366" y1="84706" x2="84390" y2="86471"/>
                        <a14:foregroundMark x1="92683" y1="76471" x2="92927" y2="38824"/>
                        <a14:foregroundMark x1="90976" y1="37941" x2="93415" y2="68824"/>
                        <a14:foregroundMark x1="8537" y1="80882" x2="27073" y2="85882"/>
                        <a14:foregroundMark x1="10732" y1="89118" x2="32927" y2="87647"/>
                        <a14:foregroundMark x1="32927" y1="87647" x2="33659" y2="87647"/>
                        <a14:foregroundMark x1="29512" y1="91176" x2="79756" y2="84412"/>
                        <a14:foregroundMark x1="52195" y1="89706" x2="73902" y2="89706"/>
                        <a14:foregroundMark x1="73902" y1="89706" x2="92683" y2="87941"/>
                        <a14:foregroundMark x1="92683" y1="87941" x2="94634" y2="85294"/>
                        <a14:foregroundMark x1="31463" y1="91176" x2="56341" y2="89706"/>
                        <a14:foregroundMark x1="29268" y1="92647" x2="48780" y2="93235"/>
                        <a14:foregroundMark x1="48780" y1="93235" x2="67073" y2="91471"/>
                        <a14:foregroundMark x1="67073" y1="91471" x2="86098" y2="91765"/>
                        <a14:foregroundMark x1="86098" y1="91765" x2="94634" y2="87353"/>
                        <a14:foregroundMark x1="52683" y1="93529" x2="91707" y2="90882"/>
                        <a14:foregroundMark x1="91707" y1="90882" x2="94390" y2="89412"/>
                        <a14:foregroundMark x1="89024" y1="93529" x2="94634" y2="89706"/>
                        <a14:foregroundMark x1="92683" y1="92353" x2="94634" y2="82941"/>
                        <a14:foregroundMark x1="89268" y1="37353" x2="93902" y2="39118"/>
                        <a14:foregroundMark x1="90976" y1="36176" x2="92927" y2="37353"/>
                        <a14:foregroundMark x1="92927" y1="36765" x2="94146" y2="38824"/>
                        <a14:foregroundMark x1="92683" y1="36471" x2="94634" y2="40000"/>
                        <a14:foregroundMark x1="88049" y1="15882" x2="91707" y2="15588"/>
                        <a14:foregroundMark x1="90488" y1="15588" x2="87805" y2="14706"/>
                        <a14:backgroundMark x1="15854" y1="16176" x2="41951" y2="16176"/>
                        <a14:backgroundMark x1="41951" y1="16176" x2="62927" y2="13824"/>
                        <a14:backgroundMark x1="62927" y1="13824" x2="63171" y2="13824"/>
                        <a14:backgroundMark x1="60244" y1="14118" x2="81220" y2="13824"/>
                        <a14:backgroundMark x1="81220" y1="13824" x2="87407" y2="13824"/>
                        <a14:backgroundMark x1="69512" y1="18824" x2="86163" y2="19606"/>
                        <a14:backgroundMark x1="67561" y1="23235" x2="87317" y2="23235"/>
                        <a14:backgroundMark x1="87317" y1="23235" x2="88293" y2="23235"/>
                        <a14:backgroundMark x1="63842" y1="33032" x2="53415" y2="32941"/>
                        <a14:backgroundMark x1="37906" y1="33730" x2="34390" y2="33824"/>
                      </a14:backgroundRemoval>
                    </a14:imgEffect>
                  </a14:imgLayer>
                </a14:imgProps>
              </a:ext>
            </a:extLst>
          </a:blip>
          <a:srcRect t="26722"/>
          <a:stretch/>
        </p:blipFill>
        <p:spPr>
          <a:xfrm>
            <a:off x="5490156" y="3750259"/>
            <a:ext cx="1070891" cy="6507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DD5CEB-6A0E-853E-323D-129FB768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6517274" flipV="1">
            <a:off x="4966121" y="4413319"/>
            <a:ext cx="487698" cy="4104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F4A1CF6-99F9-7FA4-1E9B-1056ED95D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274" y="3832767"/>
            <a:ext cx="1612418" cy="52990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E1A3C5-83E9-5D94-E533-6F6C048E7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1510" y="3768617"/>
            <a:ext cx="2002813" cy="6582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1D10D1-DB1E-442D-7DC9-735F6E411232}"/>
              </a:ext>
            </a:extLst>
          </p:cNvPr>
          <p:cNvSpPr txBox="1"/>
          <p:nvPr/>
        </p:nvSpPr>
        <p:spPr>
          <a:xfrm>
            <a:off x="1415766" y="436267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Sem sessão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AC3DA4-5E65-6E4C-0B9B-CDEAC35EDB70}"/>
              </a:ext>
            </a:extLst>
          </p:cNvPr>
          <p:cNvSpPr txBox="1"/>
          <p:nvPr/>
        </p:nvSpPr>
        <p:spPr>
          <a:xfrm>
            <a:off x="3257165" y="4338537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Sessão iniciada</a:t>
            </a:r>
          </a:p>
        </p:txBody>
      </p:sp>
    </p:spTree>
    <p:extLst>
      <p:ext uri="{BB962C8B-B14F-4D97-AF65-F5344CB8AC3E}">
        <p14:creationId xmlns:p14="http://schemas.microsoft.com/office/powerpoint/2010/main" val="260020434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C87B5A4-CC3F-569C-5A92-6C457D94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020A1B19-B275-7EE9-ECE0-F1E088D80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0EA2E772-4371-1A8F-AE68-8DF474E989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08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756580-7916-BE2D-BE57-4EEFC326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80790"/>
          <a:stretch/>
        </p:blipFill>
        <p:spPr>
          <a:xfrm>
            <a:off x="2009774" y="2087023"/>
            <a:ext cx="828675" cy="12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92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5C1422E8-AB0B-AF5F-AFCF-92F05F29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BFFBA5BB-C5CD-7D16-3741-4B679FD7B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7BC7636F-5A0B-1171-C4D5-503E74E6B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0B5EEE64-87F8-B9F8-39A8-15E6660B39A1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3A4399E4-5915-3E86-D2C3-4F2674ED531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618B3B8D-B573-7DDB-EEBA-DB3C77590A5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551A119F-0045-E83E-7889-14C56206AB27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D65A911B-7E5C-ADBA-496B-7F935941F69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C0A9469-E7FD-6A2B-55A4-5334F5FB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99"/>
          <a:stretch/>
        </p:blipFill>
        <p:spPr>
          <a:xfrm>
            <a:off x="1085129" y="1497150"/>
            <a:ext cx="3241477" cy="20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28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5BFE42B-C91C-8B42-2E50-69FDEB32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19798B2E-B636-C44B-1650-FFC57ACD4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E901EED8-8524-6FFD-BA11-F6D974F30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7EC417EA-BCE1-136C-56E3-A622BD5F7F8E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9F032E04-0DAD-05AB-CB52-08566F87D80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05AC8852-6AA1-2E96-7AEA-0D95BCF5A3D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08147433-A320-8120-2312-533B57DF4FF2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8F51CF38-2B7F-49DA-7952-3B64B3FBFDC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3934DA7-FF3A-47A9-1B8C-D374391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7"/>
          <a:stretch/>
        </p:blipFill>
        <p:spPr>
          <a:xfrm>
            <a:off x="1079425" y="1490542"/>
            <a:ext cx="3247181" cy="20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2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831DFB-D5CC-6057-979E-70242800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>
            <a:extLst>
              <a:ext uri="{FF2B5EF4-FFF2-40B4-BE49-F238E27FC236}">
                <a16:creationId xmlns:a16="http://schemas.microsoft.com/office/drawing/2014/main" id="{9DE30D6E-81E8-D404-972F-22976BA3A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Ligação</a:t>
            </a:r>
            <a:r>
              <a:rPr lang="en" dirty="0"/>
              <a:t> com a base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CFE641-6AD8-77E7-16CC-9BA7E285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7" b="93985" l="10000" r="90000">
                        <a14:foregroundMark x1="23571" y1="12552" x2="30578" y2="7061"/>
                        <a14:foregroundMark x1="30578" y1="7061" x2="36939" y2="8054"/>
                        <a14:foregroundMark x1="36939" y1="8054" x2="67007" y2="7218"/>
                        <a14:foregroundMark x1="67007" y1="7218" x2="74082" y2="7479"/>
                        <a14:foregroundMark x1="74082" y1="7479" x2="76054" y2="11297"/>
                        <a14:foregroundMark x1="71190" y1="89906" x2="73197" y2="93985"/>
                        <a14:backgroundMark x1="28605" y1="98326" x2="28605" y2="98326"/>
                        <a14:backgroundMark x1="30714" y1="98013" x2="37177" y2="98588"/>
                        <a14:backgroundMark x1="37177" y1="98588" x2="41837" y2="97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3777" y="1187610"/>
            <a:ext cx="5058440" cy="3289706"/>
          </a:xfrm>
          <a:prstGeom prst="rect">
            <a:avLst/>
          </a:prstGeom>
          <a:effectLst>
            <a:outerShdw blurRad="161191" dist="56728" dir="492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0837E6-4CC8-2C97-94F2-124F9EC7F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18425">
            <a:off x="3725703" y="2868614"/>
            <a:ext cx="378446" cy="318525"/>
          </a:xfrm>
          <a:prstGeom prst="rect">
            <a:avLst/>
          </a:prstGeom>
        </p:spPr>
      </p:pic>
      <p:sp>
        <p:nvSpPr>
          <p:cNvPr id="6" name="Google Shape;490;p59">
            <a:extLst>
              <a:ext uri="{FF2B5EF4-FFF2-40B4-BE49-F238E27FC236}">
                <a16:creationId xmlns:a16="http://schemas.microsoft.com/office/drawing/2014/main" id="{DB95EDAE-D485-06DD-732C-1499CD16ACB3}"/>
              </a:ext>
            </a:extLst>
          </p:cNvPr>
          <p:cNvSpPr txBox="1">
            <a:spLocks/>
          </p:cNvSpPr>
          <p:nvPr/>
        </p:nvSpPr>
        <p:spPr>
          <a:xfrm>
            <a:off x="3981865" y="2387389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39FE19-23DF-D644-D46C-FC5C6D1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 flipH="1">
            <a:off x="4379845" y="2076582"/>
            <a:ext cx="356599" cy="371619"/>
          </a:xfrm>
          <a:prstGeom prst="rect">
            <a:avLst/>
          </a:prstGeom>
        </p:spPr>
      </p:pic>
      <p:sp>
        <p:nvSpPr>
          <p:cNvPr id="8" name="Google Shape;490;p59">
            <a:extLst>
              <a:ext uri="{FF2B5EF4-FFF2-40B4-BE49-F238E27FC236}">
                <a16:creationId xmlns:a16="http://schemas.microsoft.com/office/drawing/2014/main" id="{FF540CEE-D3FB-EAB2-9246-62320476AC6A}"/>
              </a:ext>
            </a:extLst>
          </p:cNvPr>
          <p:cNvSpPr txBox="1">
            <a:spLocks/>
          </p:cNvSpPr>
          <p:nvPr/>
        </p:nvSpPr>
        <p:spPr>
          <a:xfrm>
            <a:off x="4844394" y="2010009"/>
            <a:ext cx="1840424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MONGODB_URL = (...)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06EC9A-E1BE-0144-38CE-00A576148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9923190" flipH="1">
            <a:off x="6725929" y="2161157"/>
            <a:ext cx="356599" cy="371619"/>
          </a:xfrm>
          <a:prstGeom prst="rect">
            <a:avLst/>
          </a:prstGeom>
        </p:spPr>
      </p:pic>
      <p:sp>
        <p:nvSpPr>
          <p:cNvPr id="10" name="Google Shape;490;p59">
            <a:extLst>
              <a:ext uri="{FF2B5EF4-FFF2-40B4-BE49-F238E27FC236}">
                <a16:creationId xmlns:a16="http://schemas.microsoft.com/office/drawing/2014/main" id="{C11EA91E-CDA0-3074-48BC-78775B85EB04}"/>
              </a:ext>
            </a:extLst>
          </p:cNvPr>
          <p:cNvSpPr txBox="1">
            <a:spLocks/>
          </p:cNvSpPr>
          <p:nvPr/>
        </p:nvSpPr>
        <p:spPr>
          <a:xfrm>
            <a:off x="6684816" y="2571750"/>
            <a:ext cx="1343893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./</a:t>
            </a:r>
            <a:r>
              <a:rPr lang="pt-PT" dirty="0" err="1"/>
              <a:t>lib</a:t>
            </a:r>
            <a:r>
              <a:rPr lang="pt-PT" dirty="0"/>
              <a:t>/</a:t>
            </a:r>
            <a:r>
              <a:rPr lang="pt-PT" dirty="0" err="1"/>
              <a:t>mongodb.js</a:t>
            </a:r>
            <a:endParaRPr lang="pt-PT" dirty="0"/>
          </a:p>
        </p:txBody>
      </p:sp>
      <p:sp>
        <p:nvSpPr>
          <p:cNvPr id="11" name="Google Shape;263;p43">
            <a:extLst>
              <a:ext uri="{FF2B5EF4-FFF2-40B4-BE49-F238E27FC236}">
                <a16:creationId xmlns:a16="http://schemas.microsoft.com/office/drawing/2014/main" id="{45D3343F-BDC1-8495-1FB4-68B630E286A2}"/>
              </a:ext>
            </a:extLst>
          </p:cNvPr>
          <p:cNvSpPr txBox="1">
            <a:spLocks/>
          </p:cNvSpPr>
          <p:nvPr/>
        </p:nvSpPr>
        <p:spPr>
          <a:xfrm>
            <a:off x="5690366" y="2928349"/>
            <a:ext cx="3374183" cy="182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F97583"/>
                </a:solidFill>
                <a:latin typeface="Albert Sans Medium" pitchFamily="2" charset="77"/>
              </a:rPr>
              <a:t>       </a:t>
            </a:r>
            <a:r>
              <a:rPr lang="pt-PT" sz="1100" dirty="0" err="1">
                <a:solidFill>
                  <a:srgbClr val="FF0000"/>
                </a:solidFill>
                <a:latin typeface="Albert Sans Medium" pitchFamily="2" charset="77"/>
              </a:rPr>
              <a:t>a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wait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</a:t>
            </a:r>
            <a:endParaRPr lang="pt-PT" sz="1100" b="0" dirty="0">
              <a:solidFill>
                <a:srgbClr val="7030A0"/>
              </a:solidFill>
              <a:effectLst/>
              <a:latin typeface="Albert Sans Medium" pitchFamily="2" charset="77"/>
            </a:endParaRPr>
          </a:p>
          <a:p>
            <a:r>
              <a:rPr lang="pt-PT" sz="1100" dirty="0">
                <a:solidFill>
                  <a:srgbClr val="B392F0"/>
                </a:solidFill>
                <a:latin typeface="Albert Sans Medium" pitchFamily="2" charset="77"/>
              </a:rPr>
              <a:t>       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process.env.MONGODB_URL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"Conectado a MONGODB"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("Erro a conectar: "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67198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4454F9A2-CF63-0C8F-C8A6-32FD19EC2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0;p41">
            <a:extLst>
              <a:ext uri="{FF2B5EF4-FFF2-40B4-BE49-F238E27FC236}">
                <a16:creationId xmlns:a16="http://schemas.microsoft.com/office/drawing/2014/main" id="{9C60838B-0E9F-B29B-B061-CDC427172E98}"/>
              </a:ext>
            </a:extLst>
          </p:cNvPr>
          <p:cNvSpPr txBox="1">
            <a:spLocks/>
          </p:cNvSpPr>
          <p:nvPr/>
        </p:nvSpPr>
        <p:spPr>
          <a:xfrm>
            <a:off x="701096" y="768968"/>
            <a:ext cx="276015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4400" b="1" dirty="0">
                <a:latin typeface="Albert Sans Black" pitchFamily="2" charset="77"/>
              </a:rPr>
              <a:t>Objetivos</a:t>
            </a:r>
          </a:p>
        </p:txBody>
      </p:sp>
      <p:sp>
        <p:nvSpPr>
          <p:cNvPr id="8" name="Google Shape;295;p45">
            <a:extLst>
              <a:ext uri="{FF2B5EF4-FFF2-40B4-BE49-F238E27FC236}">
                <a16:creationId xmlns:a16="http://schemas.microsoft.com/office/drawing/2014/main" id="{5DE0A3B7-7252-6366-DA07-292D22BEA74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45950" y="1712359"/>
            <a:ext cx="1637032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Plataforma real e funcional</a:t>
            </a:r>
            <a:endParaRPr sz="1400" dirty="0"/>
          </a:p>
        </p:txBody>
      </p:sp>
      <p:sp>
        <p:nvSpPr>
          <p:cNvPr id="14" name="Google Shape;295;p45">
            <a:extLst>
              <a:ext uri="{FF2B5EF4-FFF2-40B4-BE49-F238E27FC236}">
                <a16:creationId xmlns:a16="http://schemas.microsoft.com/office/drawing/2014/main" id="{B8CBBB6E-6F3A-7CB3-6619-D410509C7501}"/>
              </a:ext>
            </a:extLst>
          </p:cNvPr>
          <p:cNvSpPr txBox="1">
            <a:spLocks/>
          </p:cNvSpPr>
          <p:nvPr/>
        </p:nvSpPr>
        <p:spPr>
          <a:xfrm>
            <a:off x="3420463" y="1712357"/>
            <a:ext cx="1637032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1400" dirty="0"/>
              <a:t>Aprofundar conhecimentos</a:t>
            </a:r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9616A692-9A17-9578-7D3F-C6693470D344}"/>
              </a:ext>
            </a:extLst>
          </p:cNvPr>
          <p:cNvSpPr txBox="1">
            <a:spLocks/>
          </p:cNvSpPr>
          <p:nvPr/>
        </p:nvSpPr>
        <p:spPr>
          <a:xfrm>
            <a:off x="6094975" y="1712359"/>
            <a:ext cx="1829825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1400" dirty="0"/>
              <a:t>Boa classificação na PAP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26D707-73BF-D71C-E5DB-F76392049039}"/>
              </a:ext>
            </a:extLst>
          </p:cNvPr>
          <p:cNvSpPr txBox="1"/>
          <p:nvPr/>
        </p:nvSpPr>
        <p:spPr>
          <a:xfrm>
            <a:off x="745950" y="2447059"/>
            <a:ext cx="2320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lbert Sans" panose="020B0604020202020204" charset="0"/>
              </a:rPr>
              <a:t>Desenvolver uma aplicação web completa, com funcionalidades práticas como </a:t>
            </a:r>
            <a:r>
              <a:rPr lang="pt-BR" sz="1100" b="1" dirty="0">
                <a:latin typeface="Albert Sans" panose="020B0604020202020204" charset="0"/>
              </a:rPr>
              <a:t>favoritos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filtros</a:t>
            </a:r>
            <a:r>
              <a:rPr lang="pt-BR" sz="1100" dirty="0">
                <a:latin typeface="Albert Sans" panose="020B0604020202020204" charset="0"/>
              </a:rPr>
              <a:t> </a:t>
            </a:r>
            <a:r>
              <a:rPr lang="pt-BR" sz="1100" b="1" dirty="0">
                <a:latin typeface="Albert Sans" panose="020B0604020202020204" charset="0"/>
              </a:rPr>
              <a:t>avançados</a:t>
            </a:r>
            <a:r>
              <a:rPr lang="pt-BR" sz="1100" dirty="0">
                <a:latin typeface="Albert Sans" panose="020B0604020202020204" charset="0"/>
              </a:rPr>
              <a:t> e </a:t>
            </a:r>
            <a:r>
              <a:rPr lang="pt-BR" sz="1100" b="1" dirty="0">
                <a:latin typeface="Albert Sans" panose="020B0604020202020204" charset="0"/>
              </a:rPr>
              <a:t>chatbot</a:t>
            </a:r>
            <a:r>
              <a:rPr lang="pt-BR" sz="1100" dirty="0">
                <a:latin typeface="Albert Sans" panose="020B0604020202020204" charset="0"/>
              </a:rPr>
              <a:t> com inteligência artificial. O objetivo foi criar algo realmente </a:t>
            </a:r>
            <a:r>
              <a:rPr lang="pt-BR" sz="1100" b="1" dirty="0">
                <a:latin typeface="Albert Sans" panose="020B0604020202020204" charset="0"/>
              </a:rPr>
              <a:t>utilizável</a:t>
            </a:r>
            <a:r>
              <a:rPr lang="pt-BR" sz="1100" dirty="0">
                <a:latin typeface="Albert Sans" panose="020B0604020202020204" charset="0"/>
              </a:rPr>
              <a:t> e com </a:t>
            </a:r>
            <a:r>
              <a:rPr lang="pt-BR" sz="1100" b="1" dirty="0">
                <a:latin typeface="Albert Sans" panose="020B0604020202020204" charset="0"/>
              </a:rPr>
              <a:t>impacto prático</a:t>
            </a:r>
            <a:r>
              <a:rPr lang="pt-BR" sz="1100" dirty="0">
                <a:latin typeface="Albert Sans" panose="020B0604020202020204" charset="0"/>
              </a:rPr>
              <a:t>.</a:t>
            </a:r>
            <a:endParaRPr lang="pt-PT" sz="1100" dirty="0">
              <a:latin typeface="Albert Sans" panose="020B060402020202020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7DECA8-CA7E-69A3-78E8-1AD76736823B}"/>
              </a:ext>
            </a:extLst>
          </p:cNvPr>
          <p:cNvSpPr txBox="1"/>
          <p:nvPr/>
        </p:nvSpPr>
        <p:spPr>
          <a:xfrm>
            <a:off x="3420463" y="2447056"/>
            <a:ext cx="2320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lbert Sans" panose="020B0604020202020204" charset="0"/>
              </a:rPr>
              <a:t>Consolidar o que aprendi ao longo do curso e explorar novas ferramentas modernas como </a:t>
            </a:r>
            <a:r>
              <a:rPr lang="pt-BR" sz="1100" b="1" dirty="0">
                <a:latin typeface="Albert Sans" panose="020B0604020202020204" charset="0"/>
              </a:rPr>
              <a:t>Next.js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TailwindCSS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Firebase</a:t>
            </a:r>
            <a:r>
              <a:rPr lang="pt-BR" sz="1100" dirty="0">
                <a:latin typeface="Albert Sans" panose="020B0604020202020204" charset="0"/>
              </a:rPr>
              <a:t> e </a:t>
            </a:r>
            <a:r>
              <a:rPr lang="pt-BR" sz="1100" b="1" dirty="0">
                <a:latin typeface="Albert Sans" panose="020B0604020202020204" charset="0"/>
              </a:rPr>
              <a:t>MongoDB</a:t>
            </a:r>
            <a:r>
              <a:rPr lang="pt-BR" sz="1100" dirty="0">
                <a:latin typeface="Albert Sans" panose="020B0604020202020204" charset="0"/>
              </a:rPr>
              <a:t>, obtendo assim experiência prática e relevante para o futuro.</a:t>
            </a:r>
            <a:endParaRPr lang="pt-PT" sz="1100" dirty="0">
              <a:solidFill>
                <a:srgbClr val="0E0E0E"/>
              </a:solidFill>
              <a:effectLst/>
              <a:latin typeface="Albert Sans" panose="020B060402020202020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BCEF30A-FB07-7F1D-B621-258592ED8213}"/>
              </a:ext>
            </a:extLst>
          </p:cNvPr>
          <p:cNvSpPr txBox="1"/>
          <p:nvPr/>
        </p:nvSpPr>
        <p:spPr>
          <a:xfrm>
            <a:off x="6094975" y="2447057"/>
            <a:ext cx="2320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lbert Sans" panose="020B0604020202020204" charset="0"/>
              </a:rPr>
              <a:t>Garantir que o projeto estivesse bem </a:t>
            </a:r>
            <a:r>
              <a:rPr lang="pt-BR" sz="1100" b="1" dirty="0">
                <a:latin typeface="Albert Sans" panose="020B0604020202020204" charset="0"/>
              </a:rPr>
              <a:t>estruturado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funcional</a:t>
            </a:r>
            <a:r>
              <a:rPr lang="pt-BR" sz="1100" dirty="0">
                <a:latin typeface="Albert Sans" panose="020B0604020202020204" charset="0"/>
              </a:rPr>
              <a:t> e pronto a ser apresentado com confiança. Preparei cada detalhe com o objetivo de conseguir uma </a:t>
            </a:r>
            <a:r>
              <a:rPr lang="pt-BR" sz="1100" b="1" dirty="0">
                <a:latin typeface="Albert Sans" panose="020B0604020202020204" charset="0"/>
              </a:rPr>
              <a:t>boa avaliação</a:t>
            </a:r>
            <a:r>
              <a:rPr lang="pt-BR" sz="1100" dirty="0">
                <a:latin typeface="Albert Sans" panose="020B0604020202020204" charset="0"/>
              </a:rPr>
              <a:t> na prova final, demonstrando tudo o que aprendi ao longo do curso.</a:t>
            </a:r>
          </a:p>
        </p:txBody>
      </p:sp>
      <p:pic>
        <p:nvPicPr>
          <p:cNvPr id="1026" name="Picture 2" descr="World - Free web icons">
            <a:extLst>
              <a:ext uri="{FF2B5EF4-FFF2-40B4-BE49-F238E27FC236}">
                <a16:creationId xmlns:a16="http://schemas.microsoft.com/office/drawing/2014/main" id="{7E1EA231-B27F-E97B-422D-C5AD1D38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29" y="2029691"/>
            <a:ext cx="246888" cy="24688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</p:pic>
      <p:pic>
        <p:nvPicPr>
          <p:cNvPr id="1030" name="Picture 6" descr="Medal Generic Flat icon | Freepik">
            <a:extLst>
              <a:ext uri="{FF2B5EF4-FFF2-40B4-BE49-F238E27FC236}">
                <a16:creationId xmlns:a16="http://schemas.microsoft.com/office/drawing/2014/main" id="{26117BDA-ECA3-F231-045C-AB6E7149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91" y="1962635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v Icons - Free SVG &amp; PNG Dev Images - Noun Project">
            <a:extLst>
              <a:ext uri="{FF2B5EF4-FFF2-40B4-BE49-F238E27FC236}">
                <a16:creationId xmlns:a16="http://schemas.microsoft.com/office/drawing/2014/main" id="{0F0F7CC5-6564-75EE-E1C4-67DEDF82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61" y="1967344"/>
            <a:ext cx="369364" cy="3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396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438018"/>
            <a:ext cx="771390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Schema</a:t>
            </a:r>
            <a:endParaRPr sz="4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4FDBE6-D1CE-7421-AA33-E89254A82F6E}"/>
              </a:ext>
            </a:extLst>
          </p:cNvPr>
          <p:cNvSpPr txBox="1"/>
          <p:nvPr/>
        </p:nvSpPr>
        <p:spPr>
          <a:xfrm>
            <a:off x="714999" y="1267691"/>
            <a:ext cx="7978727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No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, um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define a estrutura dos dados </a:t>
            </a:r>
            <a:r>
              <a:rPr lang="pt-PT" sz="1050" dirty="0">
                <a:solidFill>
                  <a:srgbClr val="0E0E0E"/>
                </a:solidFill>
                <a:latin typeface="Albert Sans Medium" pitchFamily="2" charset="77"/>
              </a:rPr>
              <a:t>n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uma coleção, especificando os campos, tipos de dados e regras de validação. Embora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seja flexível, os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schemas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ajudam a garantir consistência e organização dos dados, especialmente ao usar bibliotecas como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.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67E3F3-75BD-FDF2-03B0-90C2CD4DB612}"/>
              </a:ext>
            </a:extLst>
          </p:cNvPr>
          <p:cNvSpPr txBox="1"/>
          <p:nvPr/>
        </p:nvSpPr>
        <p:spPr>
          <a:xfrm>
            <a:off x="714999" y="2008910"/>
            <a:ext cx="476925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new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email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timestamps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}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||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model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C52401-956E-9FBB-0EA0-6DE06F361EE2}"/>
              </a:ext>
            </a:extLst>
          </p:cNvPr>
          <p:cNvSpPr txBox="1"/>
          <p:nvPr/>
        </p:nvSpPr>
        <p:spPr>
          <a:xfrm>
            <a:off x="4953000" y="2516741"/>
            <a:ext cx="33181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dirty="0">
                <a:solidFill>
                  <a:srgbClr val="9CDCFE"/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"Tomé Almeida"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b="0" dirty="0">
                <a:solidFill>
                  <a:srgbClr val="9CDCFE"/>
                </a:solidFill>
                <a:effectLst/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"email"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rltomealmeida@gmail.com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EAB766C-3B23-5F9C-B916-6F7C8B5E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3798977" y="3151868"/>
            <a:ext cx="511676" cy="5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539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C65257DB-D119-DA07-9855-A221BAE6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C1588BAB-00FF-6E5E-86C0-E51582882E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345811"/>
            <a:ext cx="3358137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Callbacks</a:t>
            </a:r>
            <a:endParaRPr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B9E04A3A-92EF-F366-03B4-4459662515C8}"/>
              </a:ext>
            </a:extLst>
          </p:cNvPr>
          <p:cNvSpPr txBox="1">
            <a:spLocks/>
          </p:cNvSpPr>
          <p:nvPr/>
        </p:nvSpPr>
        <p:spPr>
          <a:xfrm>
            <a:off x="3509463" y="768926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auth</a:t>
            </a:r>
            <a:r>
              <a:rPr lang="pt-PT" sz="1200" dirty="0">
                <a:latin typeface="Albert Sans Medium" pitchFamily="2" charset="77"/>
              </a:rPr>
              <a:t>/[...</a:t>
            </a:r>
            <a:r>
              <a:rPr lang="pt-PT" sz="1200" dirty="0" err="1">
                <a:latin typeface="Albert Sans Medium" pitchFamily="2" charset="77"/>
              </a:rPr>
              <a:t>nextauth</a:t>
            </a:r>
            <a:r>
              <a:rPr lang="pt-PT" sz="1200" dirty="0">
                <a:latin typeface="Albert Sans Medium" pitchFamily="2" charset="77"/>
              </a:rPr>
              <a:t>].</a:t>
            </a:r>
            <a:r>
              <a:rPr lang="pt-PT" sz="1200" dirty="0" err="1">
                <a:latin typeface="Albert Sans Medium" pitchFamily="2" charset="77"/>
              </a:rPr>
              <a:t>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E74A67-5643-4EE7-6B20-81BB55DAA474}"/>
              </a:ext>
            </a:extLst>
          </p:cNvPr>
          <p:cNvSpPr txBox="1"/>
          <p:nvPr/>
        </p:nvSpPr>
        <p:spPr>
          <a:xfrm>
            <a:off x="382593" y="1940179"/>
            <a:ext cx="3727302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BBBBBB"/>
                </a:solidFill>
                <a:latin typeface="Albert Sans Medium" pitchFamily="2" charset="77"/>
              </a:rPr>
              <a:t>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callbacks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{</a:t>
            </a:r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'google'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findOne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({email});</a:t>
            </a:r>
          </a:p>
          <a:p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E3EF13-8771-731C-C341-BCAC5C70995C}"/>
              </a:ext>
            </a:extLst>
          </p:cNvPr>
          <p:cNvSpPr txBox="1"/>
          <p:nvPr/>
        </p:nvSpPr>
        <p:spPr>
          <a:xfrm>
            <a:off x="4428570" y="1747304"/>
            <a:ext cx="4381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!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fetch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http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://localhost:3000/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api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headers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Content-Type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": 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application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”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stringify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email, }),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ok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){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 }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endParaRPr lang="pt-PT" sz="1100" dirty="0">
              <a:solidFill>
                <a:schemeClr val="accent6">
                  <a:lumMod val="50000"/>
                </a:schemeClr>
              </a:solidFill>
              <a:latin typeface="Albert Sans Medium" pitchFamily="2" charset="77"/>
            </a:endParaRP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 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(error); } 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}}};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1384800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A0848E49-DA75-9A42-A642-B442BCFD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BEC2D384-9F7F-876D-BE74-D5095BA0B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289049"/>
            <a:ext cx="5464025" cy="722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Registo</a:t>
            </a:r>
            <a:r>
              <a:rPr lang="en" sz="4000" dirty="0"/>
              <a:t> de </a:t>
            </a:r>
            <a:r>
              <a:rPr lang="en" sz="4000" dirty="0" err="1"/>
              <a:t>utilizador</a:t>
            </a:r>
            <a:endParaRPr sz="4000"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095ADCD8-1DD9-22D2-BEB2-10D5F5D9103A}"/>
              </a:ext>
            </a:extLst>
          </p:cNvPr>
          <p:cNvSpPr txBox="1">
            <a:spLocks/>
          </p:cNvSpPr>
          <p:nvPr/>
        </p:nvSpPr>
        <p:spPr>
          <a:xfrm>
            <a:off x="5717671" y="545358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user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index.js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D8E3FB-3DE0-A633-00B0-62BEE973250D}"/>
              </a:ext>
            </a:extLst>
          </p:cNvPr>
          <p:cNvSpPr txBox="1"/>
          <p:nvPr/>
        </p:nvSpPr>
        <p:spPr>
          <a:xfrm>
            <a:off x="334102" y="1226541"/>
            <a:ext cx="580346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handler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dirty="0">
                <a:solidFill>
                  <a:srgbClr val="F97583"/>
                </a:solidFill>
                <a:latin typeface="Albert Sans Medium" pitchFamily="2" charset="77"/>
              </a:rPr>
              <a:t>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create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 });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(201)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Registered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error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ao criar utilizador:"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(500)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no servidor"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else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setHeader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Allow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[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]);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(405).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`Método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${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não permitido`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}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}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523810-6552-021E-CEB2-110CFD1F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4463995" y="1994742"/>
            <a:ext cx="511676" cy="533228"/>
          </a:xfrm>
          <a:prstGeom prst="rect">
            <a:avLst/>
          </a:prstGeom>
        </p:spPr>
      </p:pic>
      <p:grpSp>
        <p:nvGrpSpPr>
          <p:cNvPr id="4" name="Google Shape;465;p57">
            <a:extLst>
              <a:ext uri="{FF2B5EF4-FFF2-40B4-BE49-F238E27FC236}">
                <a16:creationId xmlns:a16="http://schemas.microsoft.com/office/drawing/2014/main" id="{89128B43-89C8-D63A-4A9D-D099139241BB}"/>
              </a:ext>
            </a:extLst>
          </p:cNvPr>
          <p:cNvGrpSpPr/>
          <p:nvPr/>
        </p:nvGrpSpPr>
        <p:grpSpPr>
          <a:xfrm>
            <a:off x="5343782" y="1333582"/>
            <a:ext cx="1922927" cy="1393515"/>
            <a:chOff x="331763" y="414153"/>
            <a:chExt cx="6903246" cy="5019697"/>
          </a:xfrm>
        </p:grpSpPr>
        <p:sp>
          <p:nvSpPr>
            <p:cNvPr id="5" name="Google Shape;466;p57">
              <a:extLst>
                <a:ext uri="{FF2B5EF4-FFF2-40B4-BE49-F238E27FC236}">
                  <a16:creationId xmlns:a16="http://schemas.microsoft.com/office/drawing/2014/main" id="{C35E4EA6-1624-FB7E-9717-7661F4EFD0C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7;p57">
              <a:extLst>
                <a:ext uri="{FF2B5EF4-FFF2-40B4-BE49-F238E27FC236}">
                  <a16:creationId xmlns:a16="http://schemas.microsoft.com/office/drawing/2014/main" id="{E76CE2B7-7BB6-7F73-7B95-57568FBAC723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8;p57">
              <a:extLst>
                <a:ext uri="{FF2B5EF4-FFF2-40B4-BE49-F238E27FC236}">
                  <a16:creationId xmlns:a16="http://schemas.microsoft.com/office/drawing/2014/main" id="{28E14F84-A41C-EB29-7145-00F2F4D8DAC6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9;p57">
              <a:extLst>
                <a:ext uri="{FF2B5EF4-FFF2-40B4-BE49-F238E27FC236}">
                  <a16:creationId xmlns:a16="http://schemas.microsoft.com/office/drawing/2014/main" id="{68B05006-96EF-DE32-C796-53C30B82315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260FB542-26D1-9C29-F55F-21F0A18A7E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15"/>
          <a:stretch/>
        </p:blipFill>
        <p:spPr>
          <a:xfrm>
            <a:off x="5403821" y="1374058"/>
            <a:ext cx="1802846" cy="11264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C43F9D-7E88-312D-6BEE-825B100F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499462" flipH="1">
            <a:off x="7402880" y="2428991"/>
            <a:ext cx="511676" cy="533228"/>
          </a:xfrm>
          <a:prstGeom prst="rect">
            <a:avLst/>
          </a:prstGeom>
        </p:spPr>
      </p:pic>
      <p:grpSp>
        <p:nvGrpSpPr>
          <p:cNvPr id="16" name="Google Shape;465;p57">
            <a:extLst>
              <a:ext uri="{FF2B5EF4-FFF2-40B4-BE49-F238E27FC236}">
                <a16:creationId xmlns:a16="http://schemas.microsoft.com/office/drawing/2014/main" id="{6B748290-9366-3AA5-ABBE-296B8AE56F3E}"/>
              </a:ext>
            </a:extLst>
          </p:cNvPr>
          <p:cNvGrpSpPr/>
          <p:nvPr/>
        </p:nvGrpSpPr>
        <p:grpSpPr>
          <a:xfrm>
            <a:off x="6819291" y="3234449"/>
            <a:ext cx="1922927" cy="1393515"/>
            <a:chOff x="331763" y="414153"/>
            <a:chExt cx="6903246" cy="5019697"/>
          </a:xfrm>
        </p:grpSpPr>
        <p:sp>
          <p:nvSpPr>
            <p:cNvPr id="17" name="Google Shape;466;p57">
              <a:extLst>
                <a:ext uri="{FF2B5EF4-FFF2-40B4-BE49-F238E27FC236}">
                  <a16:creationId xmlns:a16="http://schemas.microsoft.com/office/drawing/2014/main" id="{3CA4A554-F61F-4B7A-8D63-E455DEA5A15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7;p57">
              <a:extLst>
                <a:ext uri="{FF2B5EF4-FFF2-40B4-BE49-F238E27FC236}">
                  <a16:creationId xmlns:a16="http://schemas.microsoft.com/office/drawing/2014/main" id="{27C867CD-E917-E284-FE08-B7B4F99F27E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8;p57">
              <a:extLst>
                <a:ext uri="{FF2B5EF4-FFF2-40B4-BE49-F238E27FC236}">
                  <a16:creationId xmlns:a16="http://schemas.microsoft.com/office/drawing/2014/main" id="{FFE385C5-A5EF-00CC-15F7-A533B6EA37E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9;p57">
              <a:extLst>
                <a:ext uri="{FF2B5EF4-FFF2-40B4-BE49-F238E27FC236}">
                  <a16:creationId xmlns:a16="http://schemas.microsoft.com/office/drawing/2014/main" id="{E76DB93B-1590-B3EE-C782-D20DBABDA576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DF308096-9A06-CED4-6BF3-461ED0ECF7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67" b="3074"/>
          <a:stretch/>
        </p:blipFill>
        <p:spPr>
          <a:xfrm>
            <a:off x="6879330" y="3286132"/>
            <a:ext cx="1802846" cy="108630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B2BEAC6-8DB5-6744-A1DE-2FC76014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8851" y="1326006"/>
            <a:ext cx="583045" cy="58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682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1346300" y="579450"/>
            <a:ext cx="611115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KanBan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0194C8-3D66-4F27-1F8C-6951768C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411"/>
          <a:stretch/>
        </p:blipFill>
        <p:spPr>
          <a:xfrm>
            <a:off x="1454150" y="1795201"/>
            <a:ext cx="6235700" cy="29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33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06D6C5F-8194-E302-C3B9-A277A18D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>
            <a:extLst>
              <a:ext uri="{FF2B5EF4-FFF2-40B4-BE49-F238E27FC236}">
                <a16:creationId xmlns:a16="http://schemas.microsoft.com/office/drawing/2014/main" id="{6E2EEBDE-67DF-266F-643E-66D1B34C7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32" y="139185"/>
            <a:ext cx="3423867" cy="7413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Planeamento</a:t>
            </a:r>
            <a:endParaRPr sz="3600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CB34591-F64B-F963-7F0D-8C19CED47E41}"/>
              </a:ext>
            </a:extLst>
          </p:cNvPr>
          <p:cNvGraphicFramePr>
            <a:graphicFrameLocks noGrp="1"/>
          </p:cNvGraphicFramePr>
          <p:nvPr/>
        </p:nvGraphicFramePr>
        <p:xfrm>
          <a:off x="410631" y="1248834"/>
          <a:ext cx="8312150" cy="370840"/>
        </p:xfrm>
        <a:graphic>
          <a:graphicData uri="http://schemas.openxmlformats.org/drawingml/2006/table">
            <a:tbl>
              <a:tblPr firstRow="1" bandRow="1">
                <a:tableStyleId>{7CC33D16-3101-402E-BF78-D12FA6E878D3}</a:tableStyleId>
              </a:tblPr>
              <a:tblGrid>
                <a:gridCol w="768352">
                  <a:extLst>
                    <a:ext uri="{9D8B030D-6E8A-4147-A177-3AD203B41FA5}">
                      <a16:colId xmlns:a16="http://schemas.microsoft.com/office/drawing/2014/main" val="2143357294"/>
                    </a:ext>
                  </a:extLst>
                </a:gridCol>
                <a:gridCol w="742948">
                  <a:extLst>
                    <a:ext uri="{9D8B030D-6E8A-4147-A177-3AD203B41FA5}">
                      <a16:colId xmlns:a16="http://schemas.microsoft.com/office/drawing/2014/main" val="38620132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05381695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34914087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4059486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3248677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60053177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9553292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46848022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10836691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4327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267435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647A3F-7D0B-6DCF-C50D-9CD61AFDD89C}"/>
              </a:ext>
            </a:extLst>
          </p:cNvPr>
          <p:cNvSpPr txBox="1"/>
          <p:nvPr/>
        </p:nvSpPr>
        <p:spPr>
          <a:xfrm>
            <a:off x="467785" y="944034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Set.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ED15A2-2966-9D55-786B-E27AD89C136D}"/>
              </a:ext>
            </a:extLst>
          </p:cNvPr>
          <p:cNvSpPr txBox="1"/>
          <p:nvPr/>
        </p:nvSpPr>
        <p:spPr>
          <a:xfrm>
            <a:off x="1209742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Out.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02BD78D-54A4-E268-38EF-B7E2B993FB8B}"/>
              </a:ext>
            </a:extLst>
          </p:cNvPr>
          <p:cNvSpPr txBox="1"/>
          <p:nvPr/>
        </p:nvSpPr>
        <p:spPr>
          <a:xfrm>
            <a:off x="1951699" y="944034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Nov.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0553FA-62E4-858B-8819-35757C79E231}"/>
              </a:ext>
            </a:extLst>
          </p:cNvPr>
          <p:cNvSpPr txBox="1"/>
          <p:nvPr/>
        </p:nvSpPr>
        <p:spPr>
          <a:xfrm>
            <a:off x="2693656" y="944034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Dez.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4B68B7C-E883-A785-24F7-A3A7ECC706ED}"/>
              </a:ext>
            </a:extLst>
          </p:cNvPr>
          <p:cNvSpPr txBox="1"/>
          <p:nvPr/>
        </p:nvSpPr>
        <p:spPr>
          <a:xfrm>
            <a:off x="3467363" y="944034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Jan.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7C76D2-D5F1-DF51-CA29-C95CB0FFC679}"/>
              </a:ext>
            </a:extLst>
          </p:cNvPr>
          <p:cNvSpPr txBox="1"/>
          <p:nvPr/>
        </p:nvSpPr>
        <p:spPr>
          <a:xfrm>
            <a:off x="4219039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Fev.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4AE461-61E3-E3F9-E702-0582F0DAF1FF}"/>
              </a:ext>
            </a:extLst>
          </p:cNvPr>
          <p:cNvSpPr txBox="1"/>
          <p:nvPr/>
        </p:nvSpPr>
        <p:spPr>
          <a:xfrm>
            <a:off x="4973696" y="944034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Mar.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57D88D2-576F-C272-B78D-EE88BFDF2A95}"/>
              </a:ext>
            </a:extLst>
          </p:cNvPr>
          <p:cNvSpPr txBox="1"/>
          <p:nvPr/>
        </p:nvSpPr>
        <p:spPr>
          <a:xfrm>
            <a:off x="5734703" y="94403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Abr.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8ED9CC3-7514-436C-7D2F-966918891A51}"/>
              </a:ext>
            </a:extLst>
          </p:cNvPr>
          <p:cNvSpPr txBox="1"/>
          <p:nvPr/>
        </p:nvSpPr>
        <p:spPr>
          <a:xfrm>
            <a:off x="6483010" y="94403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32CFD3-9620-B275-18F9-0C0671FEB99B}"/>
              </a:ext>
            </a:extLst>
          </p:cNvPr>
          <p:cNvSpPr txBox="1"/>
          <p:nvPr/>
        </p:nvSpPr>
        <p:spPr>
          <a:xfrm>
            <a:off x="7256717" y="944034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Jun.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CDA6BFA-E39C-B11E-3AC3-50F7DD0A05AD}"/>
              </a:ext>
            </a:extLst>
          </p:cNvPr>
          <p:cNvSpPr txBox="1"/>
          <p:nvPr/>
        </p:nvSpPr>
        <p:spPr>
          <a:xfrm>
            <a:off x="8030424" y="944034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Jul.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F4C46F10-D232-AFD5-B146-6EBF43C9A7D5}"/>
              </a:ext>
            </a:extLst>
          </p:cNvPr>
          <p:cNvSpPr/>
          <p:nvPr/>
        </p:nvSpPr>
        <p:spPr>
          <a:xfrm>
            <a:off x="796561" y="1683174"/>
            <a:ext cx="6700672" cy="11811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38CD4BF1-46F6-979D-497A-492C82DEB734}"/>
              </a:ext>
            </a:extLst>
          </p:cNvPr>
          <p:cNvSpPr/>
          <p:nvPr/>
        </p:nvSpPr>
        <p:spPr>
          <a:xfrm>
            <a:off x="1026583" y="1953684"/>
            <a:ext cx="590550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0A1784DD-7E6B-07DC-BC6F-89ACA7D3E68E}"/>
              </a:ext>
            </a:extLst>
          </p:cNvPr>
          <p:cNvSpPr/>
          <p:nvPr/>
        </p:nvSpPr>
        <p:spPr>
          <a:xfrm>
            <a:off x="1445683" y="2224884"/>
            <a:ext cx="342900" cy="1143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77F5580A-D99C-6DB8-C3C5-B2635384B4CE}"/>
              </a:ext>
            </a:extLst>
          </p:cNvPr>
          <p:cNvSpPr/>
          <p:nvPr/>
        </p:nvSpPr>
        <p:spPr>
          <a:xfrm>
            <a:off x="1321858" y="2491584"/>
            <a:ext cx="746125" cy="118800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F71912D-39B6-3D50-78D1-80BF9EB85A90}"/>
              </a:ext>
            </a:extLst>
          </p:cNvPr>
          <p:cNvSpPr/>
          <p:nvPr/>
        </p:nvSpPr>
        <p:spPr>
          <a:xfrm>
            <a:off x="1617133" y="2758284"/>
            <a:ext cx="5880100" cy="1188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7049F57-D358-A965-568B-6F3367A89D15}"/>
              </a:ext>
            </a:extLst>
          </p:cNvPr>
          <p:cNvSpPr/>
          <p:nvPr/>
        </p:nvSpPr>
        <p:spPr>
          <a:xfrm>
            <a:off x="2179562" y="3024984"/>
            <a:ext cx="927463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9F435280-A449-4AB2-CE52-849CEC0C2435}"/>
              </a:ext>
            </a:extLst>
          </p:cNvPr>
          <p:cNvSpPr/>
          <p:nvPr/>
        </p:nvSpPr>
        <p:spPr>
          <a:xfrm>
            <a:off x="3774900" y="3024984"/>
            <a:ext cx="927463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46274E7D-9B75-3890-94F5-1037D62E9069}"/>
              </a:ext>
            </a:extLst>
          </p:cNvPr>
          <p:cNvSpPr/>
          <p:nvPr/>
        </p:nvSpPr>
        <p:spPr>
          <a:xfrm>
            <a:off x="5518030" y="3024984"/>
            <a:ext cx="927463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347CC3EF-21D3-1E8D-077E-3C02B98883C7}"/>
              </a:ext>
            </a:extLst>
          </p:cNvPr>
          <p:cNvSpPr/>
          <p:nvPr/>
        </p:nvSpPr>
        <p:spPr>
          <a:xfrm>
            <a:off x="3152746" y="3249266"/>
            <a:ext cx="352697" cy="118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09CE2269-0C20-1AC3-85D4-5AB0B9979250}"/>
              </a:ext>
            </a:extLst>
          </p:cNvPr>
          <p:cNvSpPr/>
          <p:nvPr/>
        </p:nvSpPr>
        <p:spPr>
          <a:xfrm>
            <a:off x="4745126" y="3249266"/>
            <a:ext cx="415307" cy="118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692A6599-F013-8C11-6726-887EEAE57B84}"/>
              </a:ext>
            </a:extLst>
          </p:cNvPr>
          <p:cNvSpPr/>
          <p:nvPr/>
        </p:nvSpPr>
        <p:spPr>
          <a:xfrm>
            <a:off x="6483134" y="3249266"/>
            <a:ext cx="352697" cy="118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F1A94658-89F8-2205-B20A-D0743F4E2937}"/>
              </a:ext>
            </a:extLst>
          </p:cNvPr>
          <p:cNvSpPr/>
          <p:nvPr/>
        </p:nvSpPr>
        <p:spPr>
          <a:xfrm>
            <a:off x="3621708" y="3458816"/>
            <a:ext cx="118800" cy="1188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E94FBDBA-A866-B0AC-F04B-F2324052D8B0}"/>
              </a:ext>
            </a:extLst>
          </p:cNvPr>
          <p:cNvSpPr/>
          <p:nvPr/>
        </p:nvSpPr>
        <p:spPr>
          <a:xfrm>
            <a:off x="5290608" y="3458816"/>
            <a:ext cx="158642" cy="1188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A41860B3-E7E9-5AE4-4128-95D36757BF83}"/>
              </a:ext>
            </a:extLst>
          </p:cNvPr>
          <p:cNvSpPr/>
          <p:nvPr/>
        </p:nvSpPr>
        <p:spPr>
          <a:xfrm>
            <a:off x="6920029" y="3458816"/>
            <a:ext cx="158642" cy="1188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ACCAF5BE-5805-999A-1FFE-27204E1E371B}"/>
              </a:ext>
            </a:extLst>
          </p:cNvPr>
          <p:cNvSpPr/>
          <p:nvPr/>
        </p:nvSpPr>
        <p:spPr>
          <a:xfrm>
            <a:off x="5518029" y="3708134"/>
            <a:ext cx="927463" cy="118800"/>
          </a:xfrm>
          <a:prstGeom prst="roundRect">
            <a:avLst/>
          </a:prstGeom>
          <a:solidFill>
            <a:srgbClr val="A14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B5103165-5E85-CBDE-AE3A-2971A885349D}"/>
              </a:ext>
            </a:extLst>
          </p:cNvPr>
          <p:cNvSpPr/>
          <p:nvPr/>
        </p:nvSpPr>
        <p:spPr>
          <a:xfrm>
            <a:off x="6486928" y="3949174"/>
            <a:ext cx="591744" cy="118800"/>
          </a:xfrm>
          <a:prstGeom prst="roundRect">
            <a:avLst/>
          </a:prstGeom>
          <a:solidFill>
            <a:schemeClr val="bg1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7DABD491-00E2-5B1A-2C95-45507AE064D6}"/>
              </a:ext>
            </a:extLst>
          </p:cNvPr>
          <p:cNvSpPr/>
          <p:nvPr/>
        </p:nvSpPr>
        <p:spPr>
          <a:xfrm>
            <a:off x="1026583" y="4187925"/>
            <a:ext cx="6470650" cy="118800"/>
          </a:xfrm>
          <a:prstGeom prst="roundRect">
            <a:avLst/>
          </a:prstGeom>
          <a:solidFill>
            <a:srgbClr val="006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43250663-966C-4FDB-0151-A4969C7F9D28}"/>
              </a:ext>
            </a:extLst>
          </p:cNvPr>
          <p:cNvSpPr/>
          <p:nvPr/>
        </p:nvSpPr>
        <p:spPr>
          <a:xfrm>
            <a:off x="7591227" y="4411316"/>
            <a:ext cx="118800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27E6F075-3C35-456F-240E-4211E36C5E06}"/>
              </a:ext>
            </a:extLst>
          </p:cNvPr>
          <p:cNvSpPr/>
          <p:nvPr/>
        </p:nvSpPr>
        <p:spPr>
          <a:xfrm>
            <a:off x="7775442" y="4627216"/>
            <a:ext cx="254982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37E9EC84-B68E-0674-BE50-DADF07DED45C}"/>
              </a:ext>
            </a:extLst>
          </p:cNvPr>
          <p:cNvSpPr/>
          <p:nvPr/>
        </p:nvSpPr>
        <p:spPr>
          <a:xfrm>
            <a:off x="8091019" y="4838434"/>
            <a:ext cx="118800" cy="1188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01965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9A999997-00AC-9D56-C7D8-ECA90E13F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0;p65">
            <a:extLst>
              <a:ext uri="{FF2B5EF4-FFF2-40B4-BE49-F238E27FC236}">
                <a16:creationId xmlns:a16="http://schemas.microsoft.com/office/drawing/2014/main" id="{4BF8CB41-0E4E-F9C7-1403-CC0376C6D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7214" y="374259"/>
            <a:ext cx="4000641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utilizadas</a:t>
            </a:r>
            <a:endParaRPr dirty="0"/>
          </a:p>
        </p:txBody>
      </p:sp>
      <p:sp>
        <p:nvSpPr>
          <p:cNvPr id="5" name="Google Shape;572;p65">
            <a:extLst>
              <a:ext uri="{FF2B5EF4-FFF2-40B4-BE49-F238E27FC236}">
                <a16:creationId xmlns:a16="http://schemas.microsoft.com/office/drawing/2014/main" id="{56F85E10-9249-4FE7-4971-789010B6FBF4}"/>
              </a:ext>
            </a:extLst>
          </p:cNvPr>
          <p:cNvSpPr txBox="1"/>
          <p:nvPr/>
        </p:nvSpPr>
        <p:spPr>
          <a:xfrm>
            <a:off x="715050" y="1880182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Codificação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6" name="Google Shape;574;p65">
            <a:extLst>
              <a:ext uri="{FF2B5EF4-FFF2-40B4-BE49-F238E27FC236}">
                <a16:creationId xmlns:a16="http://schemas.microsoft.com/office/drawing/2014/main" id="{BF442287-A89A-607F-4AED-C05E561D9665}"/>
              </a:ext>
            </a:extLst>
          </p:cNvPr>
          <p:cNvSpPr txBox="1"/>
          <p:nvPr/>
        </p:nvSpPr>
        <p:spPr>
          <a:xfrm>
            <a:off x="3286350" y="1880180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7" name="Google Shape;576;p65">
            <a:extLst>
              <a:ext uri="{FF2B5EF4-FFF2-40B4-BE49-F238E27FC236}">
                <a16:creationId xmlns:a16="http://schemas.microsoft.com/office/drawing/2014/main" id="{44FCCA18-716D-5FBD-7876-B9B6F18AD4FB}"/>
              </a:ext>
            </a:extLst>
          </p:cNvPr>
          <p:cNvSpPr txBox="1"/>
          <p:nvPr/>
        </p:nvSpPr>
        <p:spPr>
          <a:xfrm>
            <a:off x="5857650" y="1880180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Edição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8" name="Google Shape;577;p65">
            <a:extLst>
              <a:ext uri="{FF2B5EF4-FFF2-40B4-BE49-F238E27FC236}">
                <a16:creationId xmlns:a16="http://schemas.microsoft.com/office/drawing/2014/main" id="{E13EF2AB-889B-2CC9-7365-D21718797EEC}"/>
              </a:ext>
            </a:extLst>
          </p:cNvPr>
          <p:cNvSpPr/>
          <p:nvPr/>
        </p:nvSpPr>
        <p:spPr>
          <a:xfrm>
            <a:off x="1940246" y="23669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9" name="Google Shape;579;p65">
            <a:extLst>
              <a:ext uri="{FF2B5EF4-FFF2-40B4-BE49-F238E27FC236}">
                <a16:creationId xmlns:a16="http://schemas.microsoft.com/office/drawing/2014/main" id="{46840A40-7E60-514F-9229-87301E1D02B9}"/>
              </a:ext>
            </a:extLst>
          </p:cNvPr>
          <p:cNvSpPr txBox="1"/>
          <p:nvPr/>
        </p:nvSpPr>
        <p:spPr>
          <a:xfrm>
            <a:off x="715050" y="3718381"/>
            <a:ext cx="2571300" cy="33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Cloud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0" name="Google Shape;581;p65">
            <a:extLst>
              <a:ext uri="{FF2B5EF4-FFF2-40B4-BE49-F238E27FC236}">
                <a16:creationId xmlns:a16="http://schemas.microsoft.com/office/drawing/2014/main" id="{EE9E39EE-2A90-EDF9-6609-F2DD6877F9AD}"/>
              </a:ext>
            </a:extLst>
          </p:cNvPr>
          <p:cNvSpPr txBox="1"/>
          <p:nvPr/>
        </p:nvSpPr>
        <p:spPr>
          <a:xfrm>
            <a:off x="3286350" y="3718380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Planeamento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1" name="Google Shape;584;p65">
            <a:extLst>
              <a:ext uri="{FF2B5EF4-FFF2-40B4-BE49-F238E27FC236}">
                <a16:creationId xmlns:a16="http://schemas.microsoft.com/office/drawing/2014/main" id="{673BF2BD-04E3-2B5E-FE23-00DBB0E8BCBB}"/>
              </a:ext>
            </a:extLst>
          </p:cNvPr>
          <p:cNvSpPr/>
          <p:nvPr/>
        </p:nvSpPr>
        <p:spPr>
          <a:xfrm>
            <a:off x="1940246" y="41768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" name="Google Shape;585;p65">
            <a:extLst>
              <a:ext uri="{FF2B5EF4-FFF2-40B4-BE49-F238E27FC236}">
                <a16:creationId xmlns:a16="http://schemas.microsoft.com/office/drawing/2014/main" id="{55C36F32-4553-EE7C-BA59-E7D5EE0663D2}"/>
              </a:ext>
            </a:extLst>
          </p:cNvPr>
          <p:cNvSpPr/>
          <p:nvPr/>
        </p:nvSpPr>
        <p:spPr>
          <a:xfrm>
            <a:off x="4511546" y="23669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3" name="Google Shape;586;p65">
            <a:extLst>
              <a:ext uri="{FF2B5EF4-FFF2-40B4-BE49-F238E27FC236}">
                <a16:creationId xmlns:a16="http://schemas.microsoft.com/office/drawing/2014/main" id="{B8651A24-3BDA-AF50-3A83-2C039368E489}"/>
              </a:ext>
            </a:extLst>
          </p:cNvPr>
          <p:cNvSpPr/>
          <p:nvPr/>
        </p:nvSpPr>
        <p:spPr>
          <a:xfrm>
            <a:off x="7082846" y="41768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" name="Google Shape;587;p65">
            <a:extLst>
              <a:ext uri="{FF2B5EF4-FFF2-40B4-BE49-F238E27FC236}">
                <a16:creationId xmlns:a16="http://schemas.microsoft.com/office/drawing/2014/main" id="{0DF289A9-F867-77F7-B9C4-F4A21A2ADCD7}"/>
              </a:ext>
            </a:extLst>
          </p:cNvPr>
          <p:cNvSpPr/>
          <p:nvPr/>
        </p:nvSpPr>
        <p:spPr>
          <a:xfrm>
            <a:off x="7082846" y="23669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15" name="Google Shape;589;p65">
            <a:extLst>
              <a:ext uri="{FF2B5EF4-FFF2-40B4-BE49-F238E27FC236}">
                <a16:creationId xmlns:a16="http://schemas.microsoft.com/office/drawing/2014/main" id="{02864B27-0D11-14AA-5FA7-3001BEB7FA3C}"/>
              </a:ext>
            </a:extLst>
          </p:cNvPr>
          <p:cNvCxnSpPr/>
          <p:nvPr/>
        </p:nvCxnSpPr>
        <p:spPr>
          <a:xfrm>
            <a:off x="2061146" y="2427367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590;p65">
            <a:extLst>
              <a:ext uri="{FF2B5EF4-FFF2-40B4-BE49-F238E27FC236}">
                <a16:creationId xmlns:a16="http://schemas.microsoft.com/office/drawing/2014/main" id="{3585052E-1086-DDFE-39E4-4C9E012EBD5E}"/>
              </a:ext>
            </a:extLst>
          </p:cNvPr>
          <p:cNvCxnSpPr/>
          <p:nvPr/>
        </p:nvCxnSpPr>
        <p:spPr>
          <a:xfrm>
            <a:off x="4632446" y="2427367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91;p65">
            <a:extLst>
              <a:ext uri="{FF2B5EF4-FFF2-40B4-BE49-F238E27FC236}">
                <a16:creationId xmlns:a16="http://schemas.microsoft.com/office/drawing/2014/main" id="{71129F22-49B3-0AB1-AF69-5F795C27C89B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2061146" y="4237267"/>
            <a:ext cx="502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0" descr="GitHub - Wikipedia">
            <a:extLst>
              <a:ext uri="{FF2B5EF4-FFF2-40B4-BE49-F238E27FC236}">
                <a16:creationId xmlns:a16="http://schemas.microsoft.com/office/drawing/2014/main" id="{5F0DD69F-8428-9153-9A66-9E269C8B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67" y="3280894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Vercel API Integrations - Pipedream">
            <a:extLst>
              <a:ext uri="{FF2B5EF4-FFF2-40B4-BE49-F238E27FC236}">
                <a16:creationId xmlns:a16="http://schemas.microsoft.com/office/drawing/2014/main" id="{9DD986B1-4C36-6029-4BB9-54B168AE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66" y="3287372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90459E4-82C1-0BB6-6E58-9F5327C5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0" y="1394399"/>
            <a:ext cx="434306" cy="43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68FC947-53B0-45AD-F6D4-456CE1D30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87475" y="1436940"/>
            <a:ext cx="205454" cy="44134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6A855E-1321-B24D-CE75-EDCE192F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b="27307"/>
          <a:stretch/>
        </p:blipFill>
        <p:spPr>
          <a:xfrm>
            <a:off x="4419606" y="1439791"/>
            <a:ext cx="675465" cy="441346"/>
          </a:xfrm>
          <a:prstGeom prst="rect">
            <a:avLst/>
          </a:prstGeom>
        </p:spPr>
      </p:pic>
      <p:pic>
        <p:nvPicPr>
          <p:cNvPr id="27" name="Picture 16" descr="Krita – Apps on Google Play">
            <a:extLst>
              <a:ext uri="{FF2B5EF4-FFF2-40B4-BE49-F238E27FC236}">
                <a16:creationId xmlns:a16="http://schemas.microsoft.com/office/drawing/2014/main" id="{D54A99C0-1439-392C-EE32-43792EE95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450" y="144657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Inkscape – Wikipédia, a enciclopédia livre">
            <a:extLst>
              <a:ext uri="{FF2B5EF4-FFF2-40B4-BE49-F238E27FC236}">
                <a16:creationId xmlns:a16="http://schemas.microsoft.com/office/drawing/2014/main" id="{030486E8-A117-387A-936F-AD451A31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450" y="14581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notion&quot; Icon - Download for free – Iconduck">
            <a:extLst>
              <a:ext uri="{FF2B5EF4-FFF2-40B4-BE49-F238E27FC236}">
                <a16:creationId xmlns:a16="http://schemas.microsoft.com/office/drawing/2014/main" id="{5281AE14-A2E3-59D6-4B3C-01CC89FF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00" y="3324199"/>
            <a:ext cx="378000" cy="39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585;p65">
            <a:extLst>
              <a:ext uri="{FF2B5EF4-FFF2-40B4-BE49-F238E27FC236}">
                <a16:creationId xmlns:a16="http://schemas.microsoft.com/office/drawing/2014/main" id="{462BE572-03DC-D23A-24E4-FFB36F6A9ADB}"/>
              </a:ext>
            </a:extLst>
          </p:cNvPr>
          <p:cNvSpPr/>
          <p:nvPr/>
        </p:nvSpPr>
        <p:spPr>
          <a:xfrm>
            <a:off x="4511546" y="41768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1" name="Google Shape;581;p65">
            <a:extLst>
              <a:ext uri="{FF2B5EF4-FFF2-40B4-BE49-F238E27FC236}">
                <a16:creationId xmlns:a16="http://schemas.microsoft.com/office/drawing/2014/main" id="{90156873-9742-89F3-1B82-DFB40C6D399B}"/>
              </a:ext>
            </a:extLst>
          </p:cNvPr>
          <p:cNvSpPr txBox="1"/>
          <p:nvPr/>
        </p:nvSpPr>
        <p:spPr>
          <a:xfrm>
            <a:off x="5845800" y="3706723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Outros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pic>
        <p:nvPicPr>
          <p:cNvPr id="32" name="Picture 2" descr="FlowMapp website screenshots and UX UI design references — Refero">
            <a:extLst>
              <a:ext uri="{FF2B5EF4-FFF2-40B4-BE49-F238E27FC236}">
                <a16:creationId xmlns:a16="http://schemas.microsoft.com/office/drawing/2014/main" id="{49265466-BEFA-87EF-E237-8B284F2F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06" y="3328728"/>
            <a:ext cx="394182" cy="3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C6D9143-D506-EA03-5EF1-9CFEC7EA70B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33458" r="81380" b="8742"/>
          <a:stretch>
            <a:fillRect/>
          </a:stretch>
        </p:blipFill>
        <p:spPr>
          <a:xfrm>
            <a:off x="6954300" y="3291901"/>
            <a:ext cx="394182" cy="454490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BEE332E2-55C9-E4AD-2E85-762351E7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84" y="332872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177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42F13626-4DFC-BF76-C16A-1B5FC55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0;p65">
            <a:extLst>
              <a:ext uri="{FF2B5EF4-FFF2-40B4-BE49-F238E27FC236}">
                <a16:creationId xmlns:a16="http://schemas.microsoft.com/office/drawing/2014/main" id="{5FDED5C2-5B55-CD02-86CD-6519940E5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450" y="390622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Tecnologias</a:t>
            </a:r>
            <a:r>
              <a:rPr lang="en" dirty="0"/>
              <a:t> </a:t>
            </a:r>
            <a:r>
              <a:rPr lang="en" dirty="0" err="1"/>
              <a:t>utilizadas</a:t>
            </a:r>
            <a:endParaRPr dirty="0"/>
          </a:p>
        </p:txBody>
      </p:sp>
      <p:sp>
        <p:nvSpPr>
          <p:cNvPr id="7" name="Google Shape;572;p65">
            <a:extLst>
              <a:ext uri="{FF2B5EF4-FFF2-40B4-BE49-F238E27FC236}">
                <a16:creationId xmlns:a16="http://schemas.microsoft.com/office/drawing/2014/main" id="{40968870-6C3A-C3EA-1E0C-288AFF52C41F}"/>
              </a:ext>
            </a:extLst>
          </p:cNvPr>
          <p:cNvSpPr txBox="1"/>
          <p:nvPr/>
        </p:nvSpPr>
        <p:spPr>
          <a:xfrm>
            <a:off x="715100" y="2046436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Front-end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5" name="Google Shape;574;p65">
            <a:extLst>
              <a:ext uri="{FF2B5EF4-FFF2-40B4-BE49-F238E27FC236}">
                <a16:creationId xmlns:a16="http://schemas.microsoft.com/office/drawing/2014/main" id="{0F6E3A2A-06C9-E7FC-2EBF-AD6BB43C7211}"/>
              </a:ext>
            </a:extLst>
          </p:cNvPr>
          <p:cNvSpPr txBox="1"/>
          <p:nvPr/>
        </p:nvSpPr>
        <p:spPr>
          <a:xfrm>
            <a:off x="3286400" y="2046434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Back-end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7" name="Google Shape;576;p65">
            <a:extLst>
              <a:ext uri="{FF2B5EF4-FFF2-40B4-BE49-F238E27FC236}">
                <a16:creationId xmlns:a16="http://schemas.microsoft.com/office/drawing/2014/main" id="{C3D72996-12FD-785E-77CC-D218C36C787F}"/>
              </a:ext>
            </a:extLst>
          </p:cNvPr>
          <p:cNvSpPr txBox="1"/>
          <p:nvPr/>
        </p:nvSpPr>
        <p:spPr>
          <a:xfrm>
            <a:off x="5857700" y="2046434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Bibliotecas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9" name="Google Shape;577;p65">
            <a:extLst>
              <a:ext uri="{FF2B5EF4-FFF2-40B4-BE49-F238E27FC236}">
                <a16:creationId xmlns:a16="http://schemas.microsoft.com/office/drawing/2014/main" id="{D182A899-2ACF-E4A0-8CA8-C91391D0FFA1}"/>
              </a:ext>
            </a:extLst>
          </p:cNvPr>
          <p:cNvSpPr/>
          <p:nvPr/>
        </p:nvSpPr>
        <p:spPr>
          <a:xfrm>
            <a:off x="19402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3" name="Google Shape;579;p65">
            <a:extLst>
              <a:ext uri="{FF2B5EF4-FFF2-40B4-BE49-F238E27FC236}">
                <a16:creationId xmlns:a16="http://schemas.microsoft.com/office/drawing/2014/main" id="{AF1C03A4-E0DC-880B-AD91-95475E957480}"/>
              </a:ext>
            </a:extLst>
          </p:cNvPr>
          <p:cNvSpPr txBox="1"/>
          <p:nvPr/>
        </p:nvSpPr>
        <p:spPr>
          <a:xfrm>
            <a:off x="715100" y="3863854"/>
            <a:ext cx="2571300" cy="33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…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4" name="Google Shape;581;p65">
            <a:extLst>
              <a:ext uri="{FF2B5EF4-FFF2-40B4-BE49-F238E27FC236}">
                <a16:creationId xmlns:a16="http://schemas.microsoft.com/office/drawing/2014/main" id="{A45362E7-A5DC-330D-A599-CA8E3F635C70}"/>
              </a:ext>
            </a:extLst>
          </p:cNvPr>
          <p:cNvSpPr txBox="1"/>
          <p:nvPr/>
        </p:nvSpPr>
        <p:spPr>
          <a:xfrm>
            <a:off x="3286400" y="3884635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5" name="Google Shape;583;p65">
            <a:extLst>
              <a:ext uri="{FF2B5EF4-FFF2-40B4-BE49-F238E27FC236}">
                <a16:creationId xmlns:a16="http://schemas.microsoft.com/office/drawing/2014/main" id="{132C3C81-4BB7-8470-29A6-C33168EBF6F4}"/>
              </a:ext>
            </a:extLst>
          </p:cNvPr>
          <p:cNvSpPr txBox="1"/>
          <p:nvPr/>
        </p:nvSpPr>
        <p:spPr>
          <a:xfrm>
            <a:off x="5857700" y="3884633"/>
            <a:ext cx="2571300" cy="33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API´s &amp; Serviços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6" name="Google Shape;584;p65">
            <a:extLst>
              <a:ext uri="{FF2B5EF4-FFF2-40B4-BE49-F238E27FC236}">
                <a16:creationId xmlns:a16="http://schemas.microsoft.com/office/drawing/2014/main" id="{206CC158-BB8D-58F5-3A6B-0264302606C7}"/>
              </a:ext>
            </a:extLst>
          </p:cNvPr>
          <p:cNvSpPr/>
          <p:nvPr/>
        </p:nvSpPr>
        <p:spPr>
          <a:xfrm>
            <a:off x="19402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7" name="Google Shape;585;p65">
            <a:extLst>
              <a:ext uri="{FF2B5EF4-FFF2-40B4-BE49-F238E27FC236}">
                <a16:creationId xmlns:a16="http://schemas.microsoft.com/office/drawing/2014/main" id="{1413A1AF-392B-A83B-F4DC-7DAACF55A9D9}"/>
              </a:ext>
            </a:extLst>
          </p:cNvPr>
          <p:cNvSpPr/>
          <p:nvPr/>
        </p:nvSpPr>
        <p:spPr>
          <a:xfrm>
            <a:off x="45115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586;p65">
            <a:extLst>
              <a:ext uri="{FF2B5EF4-FFF2-40B4-BE49-F238E27FC236}">
                <a16:creationId xmlns:a16="http://schemas.microsoft.com/office/drawing/2014/main" id="{507E2E96-B5C9-8E27-D983-86F2AD5B42F0}"/>
              </a:ext>
            </a:extLst>
          </p:cNvPr>
          <p:cNvSpPr/>
          <p:nvPr/>
        </p:nvSpPr>
        <p:spPr>
          <a:xfrm>
            <a:off x="45115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9" name="Google Shape;587;p65">
            <a:extLst>
              <a:ext uri="{FF2B5EF4-FFF2-40B4-BE49-F238E27FC236}">
                <a16:creationId xmlns:a16="http://schemas.microsoft.com/office/drawing/2014/main" id="{30DB9A9F-C695-77A2-F426-DEDE357C2F1D}"/>
              </a:ext>
            </a:extLst>
          </p:cNvPr>
          <p:cNvSpPr/>
          <p:nvPr/>
        </p:nvSpPr>
        <p:spPr>
          <a:xfrm>
            <a:off x="70828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0" name="Google Shape;588;p65">
            <a:extLst>
              <a:ext uri="{FF2B5EF4-FFF2-40B4-BE49-F238E27FC236}">
                <a16:creationId xmlns:a16="http://schemas.microsoft.com/office/drawing/2014/main" id="{175C1E88-93E9-01AB-5EDC-C5F55C783D68}"/>
              </a:ext>
            </a:extLst>
          </p:cNvPr>
          <p:cNvSpPr/>
          <p:nvPr/>
        </p:nvSpPr>
        <p:spPr>
          <a:xfrm>
            <a:off x="70828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1" name="Google Shape;589;p65">
            <a:extLst>
              <a:ext uri="{FF2B5EF4-FFF2-40B4-BE49-F238E27FC236}">
                <a16:creationId xmlns:a16="http://schemas.microsoft.com/office/drawing/2014/main" id="{04B0DC6B-6DFD-B07B-A317-1000AD405EB1}"/>
              </a:ext>
            </a:extLst>
          </p:cNvPr>
          <p:cNvCxnSpPr/>
          <p:nvPr/>
        </p:nvCxnSpPr>
        <p:spPr>
          <a:xfrm>
            <a:off x="20611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590;p65">
            <a:extLst>
              <a:ext uri="{FF2B5EF4-FFF2-40B4-BE49-F238E27FC236}">
                <a16:creationId xmlns:a16="http://schemas.microsoft.com/office/drawing/2014/main" id="{EF49A1BB-95B9-4AB9-C8C2-A8FA2B8F3848}"/>
              </a:ext>
            </a:extLst>
          </p:cNvPr>
          <p:cNvCxnSpPr/>
          <p:nvPr/>
        </p:nvCxnSpPr>
        <p:spPr>
          <a:xfrm>
            <a:off x="46324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591;p65">
            <a:extLst>
              <a:ext uri="{FF2B5EF4-FFF2-40B4-BE49-F238E27FC236}">
                <a16:creationId xmlns:a16="http://schemas.microsoft.com/office/drawing/2014/main" id="{8EEB8DA9-6F02-6A71-2C48-CAF8CA552D3D}"/>
              </a:ext>
            </a:extLst>
          </p:cNvPr>
          <p:cNvCxnSpPr/>
          <p:nvPr/>
        </p:nvCxnSpPr>
        <p:spPr>
          <a:xfrm>
            <a:off x="20611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592;p65">
            <a:extLst>
              <a:ext uri="{FF2B5EF4-FFF2-40B4-BE49-F238E27FC236}">
                <a16:creationId xmlns:a16="http://schemas.microsoft.com/office/drawing/2014/main" id="{50C18C6A-D472-B52E-A855-B422BB12C08A}"/>
              </a:ext>
            </a:extLst>
          </p:cNvPr>
          <p:cNvCxnSpPr/>
          <p:nvPr/>
        </p:nvCxnSpPr>
        <p:spPr>
          <a:xfrm>
            <a:off x="46324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Picture 22" descr="NextAuth.js">
            <a:extLst>
              <a:ext uri="{FF2B5EF4-FFF2-40B4-BE49-F238E27FC236}">
                <a16:creationId xmlns:a16="http://schemas.microsoft.com/office/drawing/2014/main" id="{9BFC1E59-20D0-DD41-6305-BD901777C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52" y="162120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nextjs&quot; Icon - Download for free – Iconduck">
            <a:extLst>
              <a:ext uri="{FF2B5EF4-FFF2-40B4-BE49-F238E27FC236}">
                <a16:creationId xmlns:a16="http://schemas.microsoft.com/office/drawing/2014/main" id="{C325A500-7D0E-0FB7-6EAE-2A7A71A9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83" y="426847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Download React Logo in SVG Vector or PNG File Format - Logo.wine">
            <a:extLst>
              <a:ext uri="{FF2B5EF4-FFF2-40B4-BE49-F238E27FC236}">
                <a16:creationId xmlns:a16="http://schemas.microsoft.com/office/drawing/2014/main" id="{A4C9C4D6-7854-FDA2-3A66-6E5EE9F1D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4" y="1489385"/>
            <a:ext cx="942974" cy="62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76C64659-6CEE-ACE2-AE7E-95E091379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328" y="1612587"/>
            <a:ext cx="480835" cy="383165"/>
          </a:xfrm>
          <a:prstGeom prst="rect">
            <a:avLst/>
          </a:prstGeom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B47A572-77DD-1A77-1925-1322DCF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1723891"/>
            <a:ext cx="1198607" cy="32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A120D002-3FD3-2A3F-7B22-0BED4A1EC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92352" y="3418991"/>
            <a:ext cx="432000" cy="432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085C02-FA5C-06B0-0F9A-7A4BE39A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49" y="1618343"/>
            <a:ext cx="583373" cy="35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base icon logo in PNG and vector formats (SVG, AI)">
            <a:extLst>
              <a:ext uri="{FF2B5EF4-FFF2-40B4-BE49-F238E27FC236}">
                <a16:creationId xmlns:a16="http://schemas.microsoft.com/office/drawing/2014/main" id="{F3DA5013-D2AF-C388-7EB3-52830E7A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96" y="3412981"/>
            <a:ext cx="346377" cy="4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573C453C-D76C-D962-B464-D55DFDC63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9716" y="1636471"/>
            <a:ext cx="391313" cy="39131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2B06CDE8-EF66-3EF2-A848-6D3E169C84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7891" y="1630765"/>
            <a:ext cx="419093" cy="419093"/>
          </a:xfrm>
          <a:prstGeom prst="rect">
            <a:avLst/>
          </a:prstGeom>
        </p:spPr>
      </p:pic>
      <p:pic>
        <p:nvPicPr>
          <p:cNvPr id="3082" name="Picture 10" descr="mongoose-logo – Tru Fix Kru">
            <a:extLst>
              <a:ext uri="{FF2B5EF4-FFF2-40B4-BE49-F238E27FC236}">
                <a16:creationId xmlns:a16="http://schemas.microsoft.com/office/drawing/2014/main" id="{53CCDF13-C6DF-E65B-C68E-19E8EC0F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98" y="3677109"/>
            <a:ext cx="1122218" cy="19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loudinary Icon icon - Free Download PNG &amp; SVG | Streamline">
            <a:extLst>
              <a:ext uri="{FF2B5EF4-FFF2-40B4-BE49-F238E27FC236}">
                <a16:creationId xmlns:a16="http://schemas.microsoft.com/office/drawing/2014/main" id="{60304D18-F281-B6BF-7A2B-CCF51E536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5"/>
          <a:stretch>
            <a:fillRect/>
          </a:stretch>
        </p:blipFill>
        <p:spPr bwMode="auto">
          <a:xfrm>
            <a:off x="6280401" y="3410922"/>
            <a:ext cx="527136" cy="4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A134356-1F7E-7339-28E0-D3AC2AE19B9E}"/>
              </a:ext>
            </a:extLst>
          </p:cNvPr>
          <p:cNvGrpSpPr/>
          <p:nvPr/>
        </p:nvGrpSpPr>
        <p:grpSpPr>
          <a:xfrm>
            <a:off x="6917898" y="3438206"/>
            <a:ext cx="429632" cy="429632"/>
            <a:chOff x="1592539" y="2847110"/>
            <a:chExt cx="590286" cy="590286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2996F633-AEDF-ADBC-30E6-FC00C84677E5}"/>
                </a:ext>
              </a:extLst>
            </p:cNvPr>
            <p:cNvSpPr/>
            <p:nvPr/>
          </p:nvSpPr>
          <p:spPr>
            <a:xfrm>
              <a:off x="1614055" y="2867891"/>
              <a:ext cx="547254" cy="54725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8" name="Picture 16" descr="Brand Kit · Resend">
              <a:extLst>
                <a:ext uri="{FF2B5EF4-FFF2-40B4-BE49-F238E27FC236}">
                  <a16:creationId xmlns:a16="http://schemas.microsoft.com/office/drawing/2014/main" id="{1F017D85-0078-86F1-E654-21350535E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539" y="2847110"/>
              <a:ext cx="590286" cy="59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JSON Web Token color icon in PNG, SVG">
            <a:extLst>
              <a:ext uri="{FF2B5EF4-FFF2-40B4-BE49-F238E27FC236}">
                <a16:creationId xmlns:a16="http://schemas.microsoft.com/office/drawing/2014/main" id="{F5B64011-66FD-161B-9A0D-4E7AD7FCC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891" y="3347796"/>
            <a:ext cx="574964" cy="5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8493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>
          <a:extLst>
            <a:ext uri="{FF2B5EF4-FFF2-40B4-BE49-F238E27FC236}">
              <a16:creationId xmlns:a16="http://schemas.microsoft.com/office/drawing/2014/main" id="{749FD3BF-8730-3269-70ED-5FFE0A160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p40">
            <a:extLst>
              <a:ext uri="{FF2B5EF4-FFF2-40B4-BE49-F238E27FC236}">
                <a16:creationId xmlns:a16="http://schemas.microsoft.com/office/drawing/2014/main" id="{7A15E1F1-EBF1-0702-2B46-843F48861526}"/>
              </a:ext>
            </a:extLst>
          </p:cNvPr>
          <p:cNvSpPr txBox="1">
            <a:spLocks/>
          </p:cNvSpPr>
          <p:nvPr/>
        </p:nvSpPr>
        <p:spPr>
          <a:xfrm>
            <a:off x="1862832" y="2178850"/>
            <a:ext cx="5418333" cy="7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3600" dirty="0"/>
              <a:t>Perguntas &amp; Respostas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15A033A-A12E-D0BA-C669-36BA083A6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3859597" y="1748859"/>
            <a:ext cx="1424802" cy="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64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433599" y="193241"/>
            <a:ext cx="4276800" cy="119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Logótipo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76FBD58-4313-408A-9D93-9CCDD085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2433599" y="2302366"/>
            <a:ext cx="3777045" cy="1139875"/>
          </a:xfrm>
          <a:prstGeom prst="rect">
            <a:avLst/>
          </a:prstGeom>
        </p:spPr>
      </p:pic>
      <p:pic>
        <p:nvPicPr>
          <p:cNvPr id="2050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FFB60531-117A-0E36-B2F4-21892B4C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0981" flipH="1">
            <a:off x="2310584" y="3505170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A11220D9-C021-BE23-E844-D6F70D17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1967" flipH="1">
            <a:off x="6121694" y="2312438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28;p38">
            <a:extLst>
              <a:ext uri="{FF2B5EF4-FFF2-40B4-BE49-F238E27FC236}">
                <a16:creationId xmlns:a16="http://schemas.microsoft.com/office/drawing/2014/main" id="{28B317CA-4DDE-A38C-E757-9F23053C68B2}"/>
              </a:ext>
            </a:extLst>
          </p:cNvPr>
          <p:cNvSpPr txBox="1">
            <a:spLocks/>
          </p:cNvSpPr>
          <p:nvPr/>
        </p:nvSpPr>
        <p:spPr>
          <a:xfrm>
            <a:off x="6475404" y="2626979"/>
            <a:ext cx="166705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Nome da “marca”</a:t>
            </a:r>
          </a:p>
        </p:txBody>
      </p:sp>
      <p:sp>
        <p:nvSpPr>
          <p:cNvPr id="7" name="Google Shape;228;p38">
            <a:extLst>
              <a:ext uri="{FF2B5EF4-FFF2-40B4-BE49-F238E27FC236}">
                <a16:creationId xmlns:a16="http://schemas.microsoft.com/office/drawing/2014/main" id="{2E6AE412-E780-ACBA-C970-9598D4B2D521}"/>
              </a:ext>
            </a:extLst>
          </p:cNvPr>
          <p:cNvSpPr txBox="1">
            <a:spLocks/>
          </p:cNvSpPr>
          <p:nvPr/>
        </p:nvSpPr>
        <p:spPr>
          <a:xfrm>
            <a:off x="687769" y="3159386"/>
            <a:ext cx="174583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Logótipo principal</a:t>
            </a:r>
          </a:p>
        </p:txBody>
      </p:sp>
    </p:spTree>
    <p:extLst>
      <p:ext uri="{BB962C8B-B14F-4D97-AF65-F5344CB8AC3E}">
        <p14:creationId xmlns:p14="http://schemas.microsoft.com/office/powerpoint/2010/main" val="24996227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1649</Words>
  <Application>Microsoft Office PowerPoint</Application>
  <PresentationFormat>Apresentação no Ecrã (16:9)</PresentationFormat>
  <Paragraphs>291</Paragraphs>
  <Slides>32</Slides>
  <Notes>32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8" baseType="lpstr">
      <vt:lpstr>Alexandria Medium</vt:lpstr>
      <vt:lpstr>Albert Sans Medium</vt:lpstr>
      <vt:lpstr>Arial</vt:lpstr>
      <vt:lpstr>Albert Sans Black</vt:lpstr>
      <vt:lpstr>Albert Sans</vt:lpstr>
      <vt:lpstr>Lead Funnel by Slidesgo</vt:lpstr>
      <vt:lpstr>Apresentação do PowerPoint</vt:lpstr>
      <vt:lpstr>01</vt:lpstr>
      <vt:lpstr>Apresentação do PowerPoint</vt:lpstr>
      <vt:lpstr>KanBan</vt:lpstr>
      <vt:lpstr>Planeamento</vt:lpstr>
      <vt:lpstr>Ferramentas utilizadas</vt:lpstr>
      <vt:lpstr>Tecnologias utilizadas</vt:lpstr>
      <vt:lpstr>Apresentação do PowerPoint</vt:lpstr>
      <vt:lpstr>Logótipo</vt:lpstr>
      <vt:lpstr>Modelo HSB</vt:lpstr>
      <vt:lpstr>Escolha da paleta de cores</vt:lpstr>
      <vt:lpstr>Escolha da paleta de cores</vt:lpstr>
      <vt:lpstr>Escolha da paleta de cores</vt:lpstr>
      <vt:lpstr>Apresentação do PowerPoint</vt:lpstr>
      <vt:lpstr>Viewport inicial</vt:lpstr>
      <vt:lpstr>Apresentação do PowerPoint</vt:lpstr>
      <vt:lpstr>Swiper.js</vt:lpstr>
      <vt:lpstr>Google Cloud</vt:lpstr>
      <vt:lpstr>Página de registo</vt:lpstr>
      <vt:lpstr>Página de registo</vt:lpstr>
      <vt:lpstr>Instalação do mongoose e next-auth</vt:lpstr>
      <vt:lpstr>Criação do token 0Auth</vt:lpstr>
      <vt:lpstr>Criação de um ambiente seguro</vt:lpstr>
      <vt:lpstr>Criação de sessões</vt:lpstr>
      <vt:lpstr>../pages/api/auth/[...nextauth].js</vt:lpstr>
      <vt:lpstr>MongoDB</vt:lpstr>
      <vt:lpstr>Criação do cluster</vt:lpstr>
      <vt:lpstr>Criação do cluster</vt:lpstr>
      <vt:lpstr>Ligação com a base de dados</vt:lpstr>
      <vt:lpstr>Schema</vt:lpstr>
      <vt:lpstr>Callbacks</vt:lpstr>
      <vt:lpstr>Registo de utilizador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Tomé Almeida</cp:lastModifiedBy>
  <cp:revision>256</cp:revision>
  <dcterms:modified xsi:type="dcterms:W3CDTF">2025-07-01T17:29:50Z</dcterms:modified>
</cp:coreProperties>
</file>